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2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9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9688" y="2712990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4112" y="1828801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497" y="1828801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4112" y="2670773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97" y="2670773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986827" y="2177359"/>
            <a:ext cx="217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986827" y="3019331"/>
            <a:ext cx="217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1570777" y="2525917"/>
            <a:ext cx="0" cy="14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1937442" y="2161156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88100" y="1935951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49786" y="2073383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81992" y="2398078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82614" y="996164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49272" y="1726082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173960" y="2662001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73960" y="996728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41" idx="3"/>
            <a:endCxn id="59" idx="1"/>
          </p:cNvCxnSpPr>
          <p:nvPr/>
        </p:nvCxnSpPr>
        <p:spPr>
          <a:xfrm>
            <a:off x="1915944" y="1344722"/>
            <a:ext cx="258016" cy="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1937442" y="3010559"/>
            <a:ext cx="236518" cy="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2907290" y="2386360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7" idx="1"/>
            <a:endCxn id="41" idx="2"/>
          </p:cNvCxnSpPr>
          <p:nvPr/>
        </p:nvCxnSpPr>
        <p:spPr>
          <a:xfrm flipH="1" flipV="1">
            <a:off x="1549279" y="1693280"/>
            <a:ext cx="1938821" cy="46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089688" y="106174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84317" y="457039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173960" y="3568355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487537" y="36866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 flipV="1">
            <a:off x="2907290" y="3916913"/>
            <a:ext cx="580247" cy="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574110" y="4383347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7" idx="3"/>
          </p:cNvCxnSpPr>
          <p:nvPr/>
        </p:nvCxnSpPr>
        <p:spPr>
          <a:xfrm>
            <a:off x="2907290" y="3916913"/>
            <a:ext cx="671656" cy="70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487537" y="27502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449059" y="1038777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3973593" y="3238526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3973593" y="2386360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3973593" y="1527103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>
            <a:off x="4498128" y="1282940"/>
            <a:ext cx="5915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089688" y="3330176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>
            <a:off x="4459650" y="2994363"/>
            <a:ext cx="630038" cy="57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089688" y="165302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089688" y="217467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>
            <a:off x="4498128" y="1282940"/>
            <a:ext cx="591560" cy="59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4498128" y="1282940"/>
            <a:ext cx="591560" cy="11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4498128" y="1282940"/>
            <a:ext cx="591560" cy="166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16200000" flipH="1">
            <a:off x="4064154" y="-526801"/>
            <a:ext cx="65016" cy="3112075"/>
          </a:xfrm>
          <a:prstGeom prst="bentConnector3">
            <a:avLst>
              <a:gd name="adj1" fmla="val -351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089689" y="39561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89689" y="45820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4459650" y="2994363"/>
            <a:ext cx="630039" cy="120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4459650" y="2994363"/>
            <a:ext cx="630039" cy="183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303283" y="801943"/>
            <a:ext cx="733330" cy="47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water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62574" y="801943"/>
            <a:ext cx="972113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1"/>
            <a:endCxn id="138" idx="3"/>
          </p:cNvCxnSpPr>
          <p:nvPr/>
        </p:nvCxnSpPr>
        <p:spPr>
          <a:xfrm flipH="1" flipV="1">
            <a:off x="8234687" y="1037333"/>
            <a:ext cx="1068596" cy="1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419935" y="714167"/>
            <a:ext cx="6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12" idx="0"/>
            <a:endCxn id="41" idx="1"/>
          </p:cNvCxnSpPr>
          <p:nvPr/>
        </p:nvCxnSpPr>
        <p:spPr>
          <a:xfrm rot="5400000" flipH="1" flipV="1">
            <a:off x="659349" y="1305536"/>
            <a:ext cx="484079" cy="562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5497" y="33993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7378" y="33024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0:null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4627610" y="3643494"/>
            <a:ext cx="509768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37378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191" y="23238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059" y="14215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2676724" y="21167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0057" y="5711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5497" y="150863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133" y="152500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043387" y="918717"/>
            <a:ext cx="612110" cy="8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043389" y="1752793"/>
            <a:ext cx="612108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725246" y="918717"/>
            <a:ext cx="584811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725246" y="1769169"/>
            <a:ext cx="585945" cy="9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043387" y="918717"/>
            <a:ext cx="1098167" cy="58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3133" y="316335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133" y="37360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3133" y="43486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0059" y="3295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</p:cNvCxnSpPr>
          <p:nvPr/>
        </p:nvCxnSpPr>
        <p:spPr>
          <a:xfrm flipH="1">
            <a:off x="3043391" y="3643494"/>
            <a:ext cx="61210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725246" y="3407520"/>
            <a:ext cx="584813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725246" y="3643495"/>
            <a:ext cx="584813" cy="33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725246" y="3643495"/>
            <a:ext cx="584813" cy="9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310058" y="17691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10057" y="41723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725246" y="3407520"/>
            <a:ext cx="584811" cy="11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725246" y="3980217"/>
            <a:ext cx="584811" cy="53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725246" y="4519926"/>
            <a:ext cx="584811" cy="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4" idx="1"/>
            <a:endCxn id="77" idx="3"/>
          </p:cNvCxnSpPr>
          <p:nvPr/>
        </p:nvCxnSpPr>
        <p:spPr>
          <a:xfrm flipH="1">
            <a:off x="3043387" y="1752793"/>
            <a:ext cx="612110" cy="276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2"/>
          </p:cNvCxnSpPr>
          <p:nvPr/>
        </p:nvCxnSpPr>
        <p:spPr>
          <a:xfrm flipV="1">
            <a:off x="3043387" y="3887657"/>
            <a:ext cx="1098167" cy="63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779894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358524" y="9187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65180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752007" y="1261495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10091854" y="1261495"/>
            <a:ext cx="373326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" idx="2"/>
            <a:endCxn id="5" idx="0"/>
          </p:cNvCxnSpPr>
          <p:nvPr/>
        </p:nvCxnSpPr>
        <p:spPr>
          <a:xfrm>
            <a:off x="5504043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" idx="1"/>
            <a:endCxn id="2" idx="2"/>
          </p:cNvCxnSpPr>
          <p:nvPr/>
        </p:nvCxnSpPr>
        <p:spPr>
          <a:xfrm flipH="1" flipV="1">
            <a:off x="4141554" y="3887657"/>
            <a:ext cx="995824" cy="65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044521" y="1996956"/>
            <a:ext cx="1097033" cy="6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655496" y="42757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1"/>
            <a:endCxn id="77" idx="3"/>
          </p:cNvCxnSpPr>
          <p:nvPr/>
        </p:nvCxnSpPr>
        <p:spPr>
          <a:xfrm flipH="1">
            <a:off x="3043387" y="4519925"/>
            <a:ext cx="61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470772" y="191763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800970" y="24814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358524" y="1812065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endCxn id="163" idx="1"/>
          </p:cNvCxnSpPr>
          <p:nvPr/>
        </p:nvCxnSpPr>
        <p:spPr>
          <a:xfrm flipV="1">
            <a:off x="10091854" y="2189229"/>
            <a:ext cx="378918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8773083" y="2753050"/>
            <a:ext cx="585441" cy="4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9358524" y="2771399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10175735" y="2376941"/>
            <a:ext cx="697215" cy="8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725189" y="2585339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7800969" y="3244654"/>
            <a:ext cx="972113" cy="79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640335" y="3295904"/>
            <a:ext cx="733330" cy="70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8" name="直接箭头连接符 247"/>
          <p:cNvCxnSpPr>
            <a:stCxn id="241" idx="1"/>
            <a:endCxn id="246" idx="3"/>
          </p:cNvCxnSpPr>
          <p:nvPr/>
        </p:nvCxnSpPr>
        <p:spPr>
          <a:xfrm flipH="1">
            <a:off x="7373665" y="3642258"/>
            <a:ext cx="427304" cy="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8773082" y="3158036"/>
            <a:ext cx="585442" cy="4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168" idx="1"/>
          </p:cNvCxnSpPr>
          <p:nvPr/>
        </p:nvCxnSpPr>
        <p:spPr>
          <a:xfrm flipV="1">
            <a:off x="7007000" y="2753050"/>
            <a:ext cx="793970" cy="53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6640335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Delay3.5S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1" name="直接箭头连接符 260"/>
          <p:cNvCxnSpPr>
            <a:stCxn id="246" idx="2"/>
            <a:endCxn id="259" idx="0"/>
          </p:cNvCxnSpPr>
          <p:nvPr/>
        </p:nvCxnSpPr>
        <p:spPr>
          <a:xfrm>
            <a:off x="7007000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59" idx="3"/>
            <a:endCxn id="241" idx="2"/>
          </p:cNvCxnSpPr>
          <p:nvPr/>
        </p:nvCxnSpPr>
        <p:spPr>
          <a:xfrm flipV="1">
            <a:off x="7373665" y="4039862"/>
            <a:ext cx="913361" cy="50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88704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598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657" y="233655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877" y="23365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4877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658207" y="268414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291542" y="212943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658207" y="178184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1710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20987" y="178184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69829" y="23236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44443" y="41500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626928" y="178184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324613" y="301887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336494" y="301887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254322" y="303173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254322" y="303173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626928" y="178184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07056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361833" y="301887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273721" y="301887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254322" y="303173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273721" y="303173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998409" y="14342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998409" y="231142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988704" y="2323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869311" y="832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355368" y="571574"/>
            <a:ext cx="1" cy="8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3715040" y="1781842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4355369" y="212943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5365074" y="2129430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12668" y="-118153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985419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957948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057943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874127" y="1270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874124" y="2444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240789" y="196574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726846" y="10866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732443" y="26590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093511" y="178184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03339" y="9272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03339" y="28282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7970004" y="162238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168682" y="-63785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03092" y="-115616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861608" y="-167414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336494" y="3018873"/>
            <a:ext cx="3194006" cy="113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854088" y="250788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237797" y="2136443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559577" y="181466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10429" y="146381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365074" y="3006605"/>
            <a:ext cx="1165426" cy="11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240789" y="3139436"/>
            <a:ext cx="289711" cy="10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530500" y="3354193"/>
            <a:ext cx="568608" cy="7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530500" y="3523386"/>
            <a:ext cx="1439504" cy="6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924877" y="327411"/>
            <a:ext cx="2944434" cy="2356730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340" y="295477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3732" y="20629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1148160" y="20566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002588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951813" y="7694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660397" y="1257823"/>
            <a:ext cx="854428" cy="8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1514825" y="1257823"/>
            <a:ext cx="0" cy="79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1514825" y="1257823"/>
            <a:ext cx="854428" cy="7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438116" y="25966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828834" y="833779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828835" y="144211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2077837" y="454377"/>
            <a:ext cx="1360279" cy="55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>
            <a:off x="2077837" y="1013660"/>
            <a:ext cx="750997" cy="1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2077837" y="1013660"/>
            <a:ext cx="750998" cy="623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952343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76" name="矩形 75"/>
          <p:cNvSpPr/>
          <p:nvPr/>
        </p:nvSpPr>
        <p:spPr>
          <a:xfrm>
            <a:off x="4066836" y="73906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96444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50872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56" idx="5"/>
            <a:endCxn id="74" idx="0"/>
          </p:cNvCxnSpPr>
          <p:nvPr/>
        </p:nvCxnSpPr>
        <p:spPr>
          <a:xfrm>
            <a:off x="3168851" y="1774512"/>
            <a:ext cx="150157" cy="2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300627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38762" y="4238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001775" y="37571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52343" y="33139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V="1">
            <a:off x="1505427" y="2751822"/>
            <a:ext cx="9398" cy="1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V="1">
            <a:off x="2368440" y="2751821"/>
            <a:ext cx="813" cy="100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74" idx="2"/>
          </p:cNvCxnSpPr>
          <p:nvPr/>
        </p:nvCxnSpPr>
        <p:spPr>
          <a:xfrm flipV="1">
            <a:off x="3319008" y="2751821"/>
            <a:ext cx="0" cy="5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066773" y="174620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37293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5"/>
            <a:endCxn id="76" idx="1"/>
          </p:cNvCxnSpPr>
          <p:nvPr/>
        </p:nvCxnSpPr>
        <p:spPr>
          <a:xfrm>
            <a:off x="3778132" y="592061"/>
            <a:ext cx="288704" cy="49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230204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76" idx="3"/>
            <a:endCxn id="142" idx="1"/>
          </p:cNvCxnSpPr>
          <p:nvPr/>
        </p:nvCxnSpPr>
        <p:spPr>
          <a:xfrm>
            <a:off x="4800166" y="1087722"/>
            <a:ext cx="430038" cy="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234780" y="173533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78119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3168850" y="1166177"/>
            <a:ext cx="897923" cy="9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3"/>
            <a:endCxn id="142" idx="1"/>
          </p:cNvCxnSpPr>
          <p:nvPr/>
        </p:nvCxnSpPr>
        <p:spPr>
          <a:xfrm flipV="1">
            <a:off x="4800103" y="1088791"/>
            <a:ext cx="430101" cy="100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>
            <a:off x="5963534" y="1088791"/>
            <a:ext cx="21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968110" y="1436380"/>
            <a:ext cx="576674" cy="6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0"/>
            <a:endCxn id="142" idx="2"/>
          </p:cNvCxnSpPr>
          <p:nvPr/>
        </p:nvCxnSpPr>
        <p:spPr>
          <a:xfrm flipH="1" flipV="1">
            <a:off x="5596869" y="1436380"/>
            <a:ext cx="4576" cy="2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83" idx="2"/>
            <a:endCxn id="99" idx="3"/>
          </p:cNvCxnSpPr>
          <p:nvPr/>
        </p:nvCxnSpPr>
        <p:spPr>
          <a:xfrm rot="5400000">
            <a:off x="3331185" y="1834437"/>
            <a:ext cx="1674180" cy="286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肘形连接符 194"/>
          <p:cNvCxnSpPr>
            <a:stCxn id="83" idx="2"/>
            <a:endCxn id="100" idx="3"/>
          </p:cNvCxnSpPr>
          <p:nvPr/>
        </p:nvCxnSpPr>
        <p:spPr>
          <a:xfrm rot="5400000">
            <a:off x="4028037" y="2088153"/>
            <a:ext cx="1231044" cy="1915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83" idx="2"/>
            <a:endCxn id="98" idx="3"/>
          </p:cNvCxnSpPr>
          <p:nvPr/>
        </p:nvCxnSpPr>
        <p:spPr>
          <a:xfrm rot="5400000">
            <a:off x="2659165" y="1643445"/>
            <a:ext cx="2155208" cy="37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41944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1174610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002339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6" name="文本框 275"/>
          <p:cNvSpPr txBox="1"/>
          <p:nvPr/>
        </p:nvSpPr>
        <p:spPr>
          <a:xfrm>
            <a:off x="2963082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386" y="166679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1665484" y="12853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4575" y="1305813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93732" y="471626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V="1">
            <a:off x="660397" y="2758164"/>
            <a:ext cx="0" cy="195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83" idx="2"/>
            <a:endCxn id="104" idx="3"/>
          </p:cNvCxnSpPr>
          <p:nvPr/>
        </p:nvCxnSpPr>
        <p:spPr>
          <a:xfrm rot="5400000">
            <a:off x="1997588" y="1459992"/>
            <a:ext cx="2633333" cy="457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983335" y="16645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00498" y="44180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053655" y="48773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338360" y="39544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H="1" flipV="1">
            <a:off x="660397" y="5411439"/>
            <a:ext cx="3343561" cy="6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81" idx="0"/>
            <a:endCxn id="98" idx="2"/>
          </p:cNvCxnSpPr>
          <p:nvPr/>
        </p:nvCxnSpPr>
        <p:spPr>
          <a:xfrm flipH="1" flipV="1">
            <a:off x="1505427" y="4933314"/>
            <a:ext cx="3357682" cy="108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82" idx="0"/>
            <a:endCxn id="99" idx="2"/>
          </p:cNvCxnSpPr>
          <p:nvPr/>
        </p:nvCxnSpPr>
        <p:spPr>
          <a:xfrm flipH="1" flipV="1">
            <a:off x="2368440" y="4452286"/>
            <a:ext cx="3349097" cy="157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94" idx="0"/>
            <a:endCxn id="100" idx="2"/>
          </p:cNvCxnSpPr>
          <p:nvPr/>
        </p:nvCxnSpPr>
        <p:spPr>
          <a:xfrm flipH="1" flipV="1">
            <a:off x="3319008" y="4009150"/>
            <a:ext cx="3348284" cy="20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119" idx="0"/>
            <a:endCxn id="173" idx="1"/>
          </p:cNvCxnSpPr>
          <p:nvPr/>
        </p:nvCxnSpPr>
        <p:spPr>
          <a:xfrm flipV="1">
            <a:off x="4003958" y="4302004"/>
            <a:ext cx="3334402" cy="17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81" idx="0"/>
            <a:endCxn id="170" idx="1"/>
          </p:cNvCxnSpPr>
          <p:nvPr/>
        </p:nvCxnSpPr>
        <p:spPr>
          <a:xfrm flipV="1">
            <a:off x="4863109" y="4765629"/>
            <a:ext cx="3337389" cy="12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82" idx="0"/>
            <a:endCxn id="171" idx="1"/>
          </p:cNvCxnSpPr>
          <p:nvPr/>
        </p:nvCxnSpPr>
        <p:spPr>
          <a:xfrm flipV="1">
            <a:off x="5717537" y="5224910"/>
            <a:ext cx="3336118" cy="79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/>
          <p:cNvSpPr/>
          <p:nvPr/>
        </p:nvSpPr>
        <p:spPr>
          <a:xfrm>
            <a:off x="7338360" y="2931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89" name="矩形 288"/>
          <p:cNvSpPr/>
          <p:nvPr/>
        </p:nvSpPr>
        <p:spPr>
          <a:xfrm>
            <a:off x="8192788" y="29249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90" name="矩形 289"/>
          <p:cNvSpPr/>
          <p:nvPr/>
        </p:nvSpPr>
        <p:spPr>
          <a:xfrm>
            <a:off x="9047216" y="29249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cxnSp>
        <p:nvCxnSpPr>
          <p:cNvPr id="300" name="直接箭头连接符 299"/>
          <p:cNvCxnSpPr>
            <a:stCxn id="173" idx="0"/>
            <a:endCxn id="288" idx="2"/>
          </p:cNvCxnSpPr>
          <p:nvPr/>
        </p:nvCxnSpPr>
        <p:spPr>
          <a:xfrm flipV="1">
            <a:off x="7705025" y="3626436"/>
            <a:ext cx="0" cy="32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170" idx="0"/>
            <a:endCxn id="289" idx="2"/>
          </p:cNvCxnSpPr>
          <p:nvPr/>
        </p:nvCxnSpPr>
        <p:spPr>
          <a:xfrm flipH="1" flipV="1">
            <a:off x="8559453" y="3620094"/>
            <a:ext cx="7710" cy="7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stCxn id="171" idx="0"/>
            <a:endCxn id="290" idx="2"/>
          </p:cNvCxnSpPr>
          <p:nvPr/>
        </p:nvCxnSpPr>
        <p:spPr>
          <a:xfrm flipH="1" flipV="1">
            <a:off x="9413881" y="3620093"/>
            <a:ext cx="6439" cy="125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矩形 317"/>
          <p:cNvSpPr/>
          <p:nvPr/>
        </p:nvSpPr>
        <p:spPr>
          <a:xfrm>
            <a:off x="6755270" y="17455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83" idx="3"/>
            <a:endCxn id="318" idx="1"/>
          </p:cNvCxnSpPr>
          <p:nvPr/>
        </p:nvCxnSpPr>
        <p:spPr>
          <a:xfrm>
            <a:off x="5968110" y="2082928"/>
            <a:ext cx="787160" cy="1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/>
          <p:cNvSpPr txBox="1"/>
          <p:nvPr/>
        </p:nvSpPr>
        <p:spPr>
          <a:xfrm>
            <a:off x="6092615" y="1795691"/>
            <a:ext cx="68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value</a:t>
            </a:r>
            <a:endParaRPr lang="zh-CN" altLang="en-US" dirty="0"/>
          </a:p>
        </p:txBody>
      </p:sp>
      <p:cxnSp>
        <p:nvCxnSpPr>
          <p:cNvPr id="376" name="肘形连接符 375"/>
          <p:cNvCxnSpPr>
            <a:stCxn id="318" idx="2"/>
            <a:endCxn id="173" idx="1"/>
          </p:cNvCxnSpPr>
          <p:nvPr/>
        </p:nvCxnSpPr>
        <p:spPr>
          <a:xfrm rot="16200000" flipH="1">
            <a:off x="6299527" y="3263170"/>
            <a:ext cx="1861241" cy="216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肘形连接符 377"/>
          <p:cNvCxnSpPr>
            <a:stCxn id="318" idx="2"/>
            <a:endCxn id="170" idx="1"/>
          </p:cNvCxnSpPr>
          <p:nvPr/>
        </p:nvCxnSpPr>
        <p:spPr>
          <a:xfrm rot="16200000" flipH="1">
            <a:off x="6498783" y="3063914"/>
            <a:ext cx="2324866" cy="107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18" idx="2"/>
            <a:endCxn id="171" idx="1"/>
          </p:cNvCxnSpPr>
          <p:nvPr/>
        </p:nvCxnSpPr>
        <p:spPr>
          <a:xfrm rot="16200000" flipH="1">
            <a:off x="6695722" y="2866976"/>
            <a:ext cx="2784147" cy="1931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288" idx="0"/>
            <a:endCxn id="154" idx="2"/>
          </p:cNvCxnSpPr>
          <p:nvPr/>
        </p:nvCxnSpPr>
        <p:spPr>
          <a:xfrm flipV="1">
            <a:off x="7705025" y="2152902"/>
            <a:ext cx="841322" cy="77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stCxn id="154" idx="2"/>
            <a:endCxn id="289" idx="0"/>
          </p:cNvCxnSpPr>
          <p:nvPr/>
        </p:nvCxnSpPr>
        <p:spPr>
          <a:xfrm>
            <a:off x="8546347" y="2152902"/>
            <a:ext cx="13106" cy="7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54" idx="2"/>
            <a:endCxn id="290" idx="0"/>
          </p:cNvCxnSpPr>
          <p:nvPr/>
        </p:nvCxnSpPr>
        <p:spPr>
          <a:xfrm>
            <a:off x="8546347" y="2152902"/>
            <a:ext cx="867534" cy="7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肘形连接符 437"/>
          <p:cNvCxnSpPr>
            <a:stCxn id="45" idx="6"/>
            <a:endCxn id="318" idx="0"/>
          </p:cNvCxnSpPr>
          <p:nvPr/>
        </p:nvCxnSpPr>
        <p:spPr>
          <a:xfrm>
            <a:off x="3836469" y="454377"/>
            <a:ext cx="3285466" cy="1291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肘形连接符 469"/>
          <p:cNvCxnSpPr>
            <a:stCxn id="55" idx="0"/>
            <a:endCxn id="318" idx="0"/>
          </p:cNvCxnSpPr>
          <p:nvPr/>
        </p:nvCxnSpPr>
        <p:spPr>
          <a:xfrm rot="16200000" flipH="1">
            <a:off x="4619070" y="-757281"/>
            <a:ext cx="911805" cy="4093924"/>
          </a:xfrm>
          <a:prstGeom prst="bentConnector3">
            <a:avLst>
              <a:gd name="adj1" fmla="val -76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/>
          <p:cNvSpPr txBox="1"/>
          <p:nvPr/>
        </p:nvSpPr>
        <p:spPr>
          <a:xfrm>
            <a:off x="7217263" y="25169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491" name="文本框 490"/>
          <p:cNvSpPr txBox="1"/>
          <p:nvPr/>
        </p:nvSpPr>
        <p:spPr>
          <a:xfrm>
            <a:off x="8824422" y="24756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492" name="文本框 491"/>
          <p:cNvSpPr txBox="1"/>
          <p:nvPr/>
        </p:nvSpPr>
        <p:spPr>
          <a:xfrm>
            <a:off x="8143566" y="22809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413488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003434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21792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721792" y="4518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7" idx="2"/>
            <a:endCxn id="84" idx="0"/>
          </p:cNvCxnSpPr>
          <p:nvPr/>
        </p:nvCxnSpPr>
        <p:spPr>
          <a:xfrm flipH="1">
            <a:off x="8976500" y="533507"/>
            <a:ext cx="1308304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10284804" y="533507"/>
            <a:ext cx="1281642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7" idx="2"/>
            <a:endCxn id="86" idx="0"/>
          </p:cNvCxnSpPr>
          <p:nvPr/>
        </p:nvCxnSpPr>
        <p:spPr>
          <a:xfrm>
            <a:off x="10284804" y="533507"/>
            <a:ext cx="0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970641" y="7512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3"/>
            <a:endCxn id="87" idx="1"/>
          </p:cNvCxnSpPr>
          <p:nvPr/>
        </p:nvCxnSpPr>
        <p:spPr>
          <a:xfrm flipV="1">
            <a:off x="9096665" y="289344"/>
            <a:ext cx="625127" cy="2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9263987" y="14724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25861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35309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2"/>
            <a:endCxn id="96" idx="0"/>
          </p:cNvCxnSpPr>
          <p:nvPr/>
        </p:nvCxnSpPr>
        <p:spPr>
          <a:xfrm>
            <a:off x="8976500" y="1295227"/>
            <a:ext cx="654152" cy="1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0"/>
            <a:endCxn id="85" idx="2"/>
          </p:cNvCxnSpPr>
          <p:nvPr/>
        </p:nvCxnSpPr>
        <p:spPr>
          <a:xfrm flipH="1" flipV="1">
            <a:off x="11566446" y="1295227"/>
            <a:ext cx="58830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6" idx="0"/>
            <a:endCxn id="86" idx="2"/>
          </p:cNvCxnSpPr>
          <p:nvPr/>
        </p:nvCxnSpPr>
        <p:spPr>
          <a:xfrm flipH="1" flipV="1">
            <a:off x="10284804" y="1295227"/>
            <a:ext cx="434952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790993" y="2497957"/>
            <a:ext cx="972113" cy="488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6273" y="250533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20" idx="3"/>
            <a:endCxn id="19" idx="1"/>
          </p:cNvCxnSpPr>
          <p:nvPr/>
        </p:nvCxnSpPr>
        <p:spPr>
          <a:xfrm flipV="1">
            <a:off x="2418386" y="2742120"/>
            <a:ext cx="372607" cy="7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04500" y="644558"/>
            <a:ext cx="1083950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3" name="矩形 42"/>
          <p:cNvSpPr/>
          <p:nvPr/>
        </p:nvSpPr>
        <p:spPr>
          <a:xfrm>
            <a:off x="7424660" y="316440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53591" y="661236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Capacitor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48" name="矩形 47"/>
          <p:cNvSpPr/>
          <p:nvPr/>
        </p:nvSpPr>
        <p:spPr>
          <a:xfrm>
            <a:off x="7424660" y="250176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</a:p>
        </p:txBody>
      </p:sp>
      <p:cxnSp>
        <p:nvCxnSpPr>
          <p:cNvPr id="14" name="直接箭头连接符 13"/>
          <p:cNvCxnSpPr>
            <a:stCxn id="213" idx="3"/>
            <a:endCxn id="262" idx="1"/>
          </p:cNvCxnSpPr>
          <p:nvPr/>
        </p:nvCxnSpPr>
        <p:spPr>
          <a:xfrm flipV="1">
            <a:off x="5297114" y="2742120"/>
            <a:ext cx="281297" cy="1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62" idx="3"/>
            <a:endCxn id="48" idx="1"/>
          </p:cNvCxnSpPr>
          <p:nvPr/>
        </p:nvCxnSpPr>
        <p:spPr>
          <a:xfrm flipV="1">
            <a:off x="6550524" y="2722961"/>
            <a:ext cx="874136" cy="19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151025" y="3381172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66" name="矩形 65"/>
          <p:cNvSpPr/>
          <p:nvPr/>
        </p:nvSpPr>
        <p:spPr>
          <a:xfrm>
            <a:off x="2151025" y="38822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4" name="直接箭头连接符 193"/>
          <p:cNvCxnSpPr>
            <a:stCxn id="19" idx="2"/>
            <a:endCxn id="65" idx="0"/>
          </p:cNvCxnSpPr>
          <p:nvPr/>
        </p:nvCxnSpPr>
        <p:spPr>
          <a:xfrm flipH="1">
            <a:off x="2714037" y="2986283"/>
            <a:ext cx="563013" cy="394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262" idx="3"/>
            <a:endCxn id="43" idx="1"/>
          </p:cNvCxnSpPr>
          <p:nvPr/>
        </p:nvCxnSpPr>
        <p:spPr>
          <a:xfrm>
            <a:off x="6550524" y="2742120"/>
            <a:ext cx="874136" cy="666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4206964" y="2531449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800/650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9" name="直接箭头连接符 208"/>
          <p:cNvCxnSpPr>
            <a:stCxn id="19" idx="3"/>
            <a:endCxn id="213" idx="1"/>
          </p:cNvCxnSpPr>
          <p:nvPr/>
        </p:nvCxnSpPr>
        <p:spPr>
          <a:xfrm>
            <a:off x="3763106" y="2742120"/>
            <a:ext cx="443858" cy="1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5578411" y="2497957"/>
            <a:ext cx="972113" cy="488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19" idx="0"/>
            <a:endCxn id="44" idx="2"/>
          </p:cNvCxnSpPr>
          <p:nvPr/>
        </p:nvCxnSpPr>
        <p:spPr>
          <a:xfrm flipH="1" flipV="1">
            <a:off x="2116603" y="1103629"/>
            <a:ext cx="1160447" cy="1394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947677" y="54261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100:0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44" idx="3"/>
            <a:endCxn id="58" idx="1"/>
          </p:cNvCxnSpPr>
          <p:nvPr/>
        </p:nvCxnSpPr>
        <p:spPr>
          <a:xfrm>
            <a:off x="2679615" y="882433"/>
            <a:ext cx="268062" cy="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140400" y="4368528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Diving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58" idx="3"/>
            <a:endCxn id="38" idx="1"/>
          </p:cNvCxnSpPr>
          <p:nvPr/>
        </p:nvCxnSpPr>
        <p:spPr>
          <a:xfrm flipV="1">
            <a:off x="3681007" y="888721"/>
            <a:ext cx="423493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9" idx="0"/>
            <a:endCxn id="38" idx="2"/>
          </p:cNvCxnSpPr>
          <p:nvPr/>
        </p:nvCxnSpPr>
        <p:spPr>
          <a:xfrm flipV="1">
            <a:off x="3277050" y="1132884"/>
            <a:ext cx="1369425" cy="1365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5466574" y="53484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4" name="直接箭头连接符 163"/>
          <p:cNvCxnSpPr>
            <a:stCxn id="38" idx="3"/>
            <a:endCxn id="180" idx="1"/>
          </p:cNvCxnSpPr>
          <p:nvPr/>
        </p:nvCxnSpPr>
        <p:spPr>
          <a:xfrm flipV="1">
            <a:off x="5188450" y="882434"/>
            <a:ext cx="2781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6550524" y="53484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80" idx="3"/>
            <a:endCxn id="185" idx="1"/>
          </p:cNvCxnSpPr>
          <p:nvPr/>
        </p:nvCxnSpPr>
        <p:spPr>
          <a:xfrm>
            <a:off x="6199904" y="882434"/>
            <a:ext cx="35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4563784" y="15552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Relay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8" name="肘形连接符 177"/>
          <p:cNvCxnSpPr>
            <a:stCxn id="185" idx="2"/>
            <a:endCxn id="193" idx="0"/>
          </p:cNvCxnSpPr>
          <p:nvPr/>
        </p:nvCxnSpPr>
        <p:spPr>
          <a:xfrm rot="5400000">
            <a:off x="5761186" y="399286"/>
            <a:ext cx="325267" cy="1986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9" idx="0"/>
            <a:endCxn id="193" idx="1"/>
          </p:cNvCxnSpPr>
          <p:nvPr/>
        </p:nvCxnSpPr>
        <p:spPr>
          <a:xfrm flipV="1">
            <a:off x="3277050" y="1902880"/>
            <a:ext cx="1286734" cy="59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5833239" y="16620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4" name="直接箭头连接符 183"/>
          <p:cNvCxnSpPr>
            <a:stCxn id="193" idx="3"/>
            <a:endCxn id="201" idx="1"/>
          </p:cNvCxnSpPr>
          <p:nvPr/>
        </p:nvCxnSpPr>
        <p:spPr>
          <a:xfrm>
            <a:off x="5297114" y="1902880"/>
            <a:ext cx="536125" cy="3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644407" y="347350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513215" y="347350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10184" y="347350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肘形连接符 6"/>
          <p:cNvCxnSpPr>
            <a:stCxn id="58" idx="0"/>
            <a:endCxn id="185" idx="0"/>
          </p:cNvCxnSpPr>
          <p:nvPr/>
        </p:nvCxnSpPr>
        <p:spPr>
          <a:xfrm rot="5400000" flipH="1" flipV="1">
            <a:off x="5111881" y="-1262694"/>
            <a:ext cx="7769" cy="3602847"/>
          </a:xfrm>
          <a:prstGeom prst="bentConnector3">
            <a:avLst>
              <a:gd name="adj1" fmla="val 3042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13" idx="2"/>
            <a:endCxn id="40" idx="0"/>
          </p:cNvCxnSpPr>
          <p:nvPr/>
        </p:nvCxnSpPr>
        <p:spPr>
          <a:xfrm>
            <a:off x="4752039" y="2981858"/>
            <a:ext cx="127841" cy="49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9" idx="3"/>
            <a:endCxn id="40" idx="1"/>
          </p:cNvCxnSpPr>
          <p:nvPr/>
        </p:nvCxnSpPr>
        <p:spPr>
          <a:xfrm flipV="1">
            <a:off x="4377737" y="3821098"/>
            <a:ext cx="135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0" idx="3"/>
            <a:endCxn id="45" idx="1"/>
          </p:cNvCxnSpPr>
          <p:nvPr/>
        </p:nvCxnSpPr>
        <p:spPr>
          <a:xfrm>
            <a:off x="5246545" y="3821098"/>
            <a:ext cx="1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5" idx="0"/>
            <a:endCxn id="213" idx="2"/>
          </p:cNvCxnSpPr>
          <p:nvPr/>
        </p:nvCxnSpPr>
        <p:spPr>
          <a:xfrm flipH="1" flipV="1">
            <a:off x="4752039" y="2981858"/>
            <a:ext cx="1024810" cy="49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46109" y="1797808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9050" y="195071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9281" y="2949378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26365" y="45621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5026365" y="39674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18706" y="83342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77" name="矩形 76"/>
          <p:cNvSpPr/>
          <p:nvPr/>
        </p:nvSpPr>
        <p:spPr>
          <a:xfrm>
            <a:off x="5884008" y="18523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84008" y="28250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6617338" y="2194877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6617338" y="3172676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810359" y="611732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214336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1433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8947666" y="1117506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2"/>
            <a:endCxn id="43" idx="0"/>
          </p:cNvCxnSpPr>
          <p:nvPr/>
        </p:nvCxnSpPr>
        <p:spPr>
          <a:xfrm>
            <a:off x="2481718" y="1275817"/>
            <a:ext cx="1" cy="35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824066" y="404719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82624" y="35202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>
            <a:off x="7524356" y="3399787"/>
            <a:ext cx="662397" cy="64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2972813" y="2036838"/>
            <a:ext cx="573296" cy="63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199935"/>
            <a:ext cx="2911195" cy="47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8457401" y="51631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8824066" y="4941656"/>
            <a:ext cx="453981" cy="2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7732772" y="4045441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7524356" y="3399787"/>
            <a:ext cx="1753691" cy="64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8186753" y="4939902"/>
            <a:ext cx="637313" cy="2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589925" y="407136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93159" y="7113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581014" y="7081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(int)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3"/>
            <a:endCxn id="105" idx="1"/>
          </p:cNvCxnSpPr>
          <p:nvPr/>
        </p:nvCxnSpPr>
        <p:spPr>
          <a:xfrm>
            <a:off x="5426489" y="1058963"/>
            <a:ext cx="383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3" idx="3"/>
            <a:endCxn id="112" idx="1"/>
          </p:cNvCxnSpPr>
          <p:nvPr/>
        </p:nvCxnSpPr>
        <p:spPr>
          <a:xfrm>
            <a:off x="4314344" y="1055784"/>
            <a:ext cx="378815" cy="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3"/>
            <a:endCxn id="113" idx="1"/>
          </p:cNvCxnSpPr>
          <p:nvPr/>
        </p:nvCxnSpPr>
        <p:spPr>
          <a:xfrm>
            <a:off x="3044730" y="1054621"/>
            <a:ext cx="536284" cy="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710219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3"/>
            <a:endCxn id="106" idx="1"/>
          </p:cNvCxnSpPr>
          <p:nvPr/>
        </p:nvCxnSpPr>
        <p:spPr>
          <a:xfrm>
            <a:off x="7835521" y="1117507"/>
            <a:ext cx="3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12" idx="0"/>
            <a:endCxn id="126" idx="0"/>
          </p:cNvCxnSpPr>
          <p:nvPr/>
        </p:nvCxnSpPr>
        <p:spPr>
          <a:xfrm rot="16200000" flipH="1">
            <a:off x="6235068" y="-463871"/>
            <a:ext cx="58544" cy="2409032"/>
          </a:xfrm>
          <a:prstGeom prst="bentConnector3">
            <a:avLst>
              <a:gd name="adj1" fmla="val -39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0287179" y="7698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0" name="肘形连接符 119"/>
          <p:cNvCxnSpPr>
            <a:stCxn id="140" idx="0"/>
            <a:endCxn id="126" idx="0"/>
          </p:cNvCxnSpPr>
          <p:nvPr/>
        </p:nvCxnSpPr>
        <p:spPr>
          <a:xfrm rot="16200000" flipH="1" flipV="1">
            <a:off x="9061331" y="-822596"/>
            <a:ext cx="37" cy="3184988"/>
          </a:xfrm>
          <a:prstGeom prst="bentConnector3">
            <a:avLst>
              <a:gd name="adj1" fmla="val -111766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911195" cy="498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06" idx="2"/>
            <a:endCxn id="42" idx="3"/>
          </p:cNvCxnSpPr>
          <p:nvPr/>
        </p:nvCxnSpPr>
        <p:spPr>
          <a:xfrm rot="5400000">
            <a:off x="7470473" y="2064054"/>
            <a:ext cx="1709487" cy="511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5050480" y="1341309"/>
            <a:ext cx="415399" cy="45323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1" idx="1"/>
            <a:endCxn id="65" idx="1"/>
          </p:cNvCxnSpPr>
          <p:nvPr/>
        </p:nvCxnSpPr>
        <p:spPr>
          <a:xfrm rot="10800000">
            <a:off x="1918706" y="1054621"/>
            <a:ext cx="81994" cy="1619594"/>
          </a:xfrm>
          <a:prstGeom prst="bentConnector3">
            <a:avLst>
              <a:gd name="adj1" fmla="val 3788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6999443" y="4938456"/>
            <a:ext cx="1457958" cy="5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3404135" y="3161159"/>
            <a:ext cx="724041" cy="2520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3" y="3607486"/>
            <a:ext cx="7258159" cy="1903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6152389" y="4504909"/>
            <a:ext cx="437536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>
            <a:off x="2992001" y="3815186"/>
            <a:ext cx="2034364" cy="3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174715" y="3994249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55959" y="16376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Oxygen1000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11555" y="3660485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500/1500</a:t>
            </a:r>
          </a:p>
        </p:txBody>
      </p:sp>
      <p:sp>
        <p:nvSpPr>
          <p:cNvPr id="43" name="矩形 42"/>
          <p:cNvSpPr/>
          <p:nvPr/>
        </p:nvSpPr>
        <p:spPr>
          <a:xfrm>
            <a:off x="2641077" y="287533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32540" y="532248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5632540" y="472778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626063" y="4331311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64121" y="1969468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77" name="矩形 76"/>
          <p:cNvSpPr/>
          <p:nvPr/>
        </p:nvSpPr>
        <p:spPr>
          <a:xfrm>
            <a:off x="5705780" y="2402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38192" y="35421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1"/>
            <a:endCxn id="38" idx="3"/>
          </p:cNvCxnSpPr>
          <p:nvPr/>
        </p:nvCxnSpPr>
        <p:spPr>
          <a:xfrm flipH="1" flipV="1">
            <a:off x="4828072" y="407930"/>
            <a:ext cx="877708" cy="17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 flipV="1">
            <a:off x="6371522" y="3885690"/>
            <a:ext cx="240033" cy="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625232" y="158088"/>
            <a:ext cx="888622" cy="842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if(60-100)?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233670" y="22484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*2.5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33665" y="22484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8967000" y="2596069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2"/>
            <a:endCxn id="43" idx="0"/>
          </p:cNvCxnSpPr>
          <p:nvPr/>
        </p:nvCxnSpPr>
        <p:spPr>
          <a:xfrm>
            <a:off x="3127133" y="2411861"/>
            <a:ext cx="1" cy="46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148830" y="3496774"/>
            <a:ext cx="812576" cy="752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767163" y="402275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201" name="矩形 200"/>
          <p:cNvSpPr/>
          <p:nvPr/>
        </p:nvSpPr>
        <p:spPr>
          <a:xfrm>
            <a:off x="2646115" y="3671900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 flipV="1">
            <a:off x="3618228" y="3916063"/>
            <a:ext cx="556487" cy="3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127134" y="3363665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419" idx="1"/>
          </p:cNvCxnSpPr>
          <p:nvPr/>
        </p:nvCxnSpPr>
        <p:spPr>
          <a:xfrm flipV="1">
            <a:off x="3618228" y="1579983"/>
            <a:ext cx="2037726" cy="2336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599616" y="35381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182397" y="4499562"/>
            <a:ext cx="797863" cy="77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208765" y="5208425"/>
            <a:ext cx="641456" cy="670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10:50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6802" y="22676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135550" y="22797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(int)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3"/>
            <a:endCxn id="386" idx="1"/>
          </p:cNvCxnSpPr>
          <p:nvPr/>
        </p:nvCxnSpPr>
        <p:spPr>
          <a:xfrm flipV="1">
            <a:off x="6790132" y="1530088"/>
            <a:ext cx="862082" cy="108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3" idx="3"/>
            <a:endCxn id="112" idx="1"/>
          </p:cNvCxnSpPr>
          <p:nvPr/>
        </p:nvCxnSpPr>
        <p:spPr>
          <a:xfrm flipV="1">
            <a:off x="5868880" y="2615259"/>
            <a:ext cx="187922" cy="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3"/>
            <a:endCxn id="113" idx="1"/>
          </p:cNvCxnSpPr>
          <p:nvPr/>
        </p:nvCxnSpPr>
        <p:spPr>
          <a:xfrm>
            <a:off x="3690145" y="2190665"/>
            <a:ext cx="1445405" cy="4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7121525" y="22484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3"/>
            <a:endCxn id="106" idx="1"/>
          </p:cNvCxnSpPr>
          <p:nvPr/>
        </p:nvCxnSpPr>
        <p:spPr>
          <a:xfrm>
            <a:off x="7854855" y="2596070"/>
            <a:ext cx="3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 flipV="1">
            <a:off x="3618228" y="3889698"/>
            <a:ext cx="2019964" cy="2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5145113" y="2563957"/>
            <a:ext cx="464580" cy="35584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1" idx="1"/>
            <a:endCxn id="65" idx="1"/>
          </p:cNvCxnSpPr>
          <p:nvPr/>
        </p:nvCxnSpPr>
        <p:spPr>
          <a:xfrm rot="10800000">
            <a:off x="2564121" y="2190665"/>
            <a:ext cx="81994" cy="1725398"/>
          </a:xfrm>
          <a:prstGeom prst="bentConnector3">
            <a:avLst>
              <a:gd name="adj1" fmla="val 3788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1427767" y="38585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2"/>
            <a:endCxn id="224" idx="1"/>
          </p:cNvCxnSpPr>
          <p:nvPr/>
        </p:nvCxnSpPr>
        <p:spPr>
          <a:xfrm rot="5400000" flipH="1">
            <a:off x="5683470" y="-49531"/>
            <a:ext cx="27108" cy="8538514"/>
          </a:xfrm>
          <a:prstGeom prst="bentConnector4">
            <a:avLst>
              <a:gd name="adj1" fmla="val -7824358"/>
              <a:gd name="adj2" fmla="val 102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endCxn id="224" idx="3"/>
          </p:cNvCxnSpPr>
          <p:nvPr/>
        </p:nvCxnSpPr>
        <p:spPr>
          <a:xfrm flipH="1" flipV="1">
            <a:off x="2161097" y="4206172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2161097" y="3916063"/>
            <a:ext cx="485018" cy="290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6758564" y="5543677"/>
            <a:ext cx="450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51" idx="3"/>
            <a:endCxn id="48" idx="1"/>
          </p:cNvCxnSpPr>
          <p:nvPr/>
        </p:nvCxnSpPr>
        <p:spPr>
          <a:xfrm>
            <a:off x="3598176" y="4575474"/>
            <a:ext cx="2034364" cy="3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1420174" y="5495794"/>
            <a:ext cx="1462045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FabMachine</a:t>
            </a:r>
          </a:p>
        </p:txBody>
      </p:sp>
      <p:sp>
        <p:nvSpPr>
          <p:cNvPr id="251" name="矩形 250"/>
          <p:cNvSpPr/>
          <p:nvPr/>
        </p:nvSpPr>
        <p:spPr>
          <a:xfrm>
            <a:off x="3189291" y="53618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5" name="直接箭头连接符 254"/>
          <p:cNvCxnSpPr>
            <a:stCxn id="251" idx="1"/>
            <a:endCxn id="246" idx="3"/>
          </p:cNvCxnSpPr>
          <p:nvPr/>
        </p:nvCxnSpPr>
        <p:spPr>
          <a:xfrm flipH="1">
            <a:off x="2882219" y="5709409"/>
            <a:ext cx="307072" cy="7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4147536" y="53618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If(100)?1:0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3" name="直接箭头连接符 262"/>
          <p:cNvCxnSpPr>
            <a:stCxn id="44" idx="1"/>
            <a:endCxn id="261" idx="3"/>
          </p:cNvCxnSpPr>
          <p:nvPr/>
        </p:nvCxnSpPr>
        <p:spPr>
          <a:xfrm flipH="1">
            <a:off x="4880866" y="5543678"/>
            <a:ext cx="75167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61" idx="1"/>
            <a:endCxn id="251" idx="3"/>
          </p:cNvCxnSpPr>
          <p:nvPr/>
        </p:nvCxnSpPr>
        <p:spPr>
          <a:xfrm flipH="1">
            <a:off x="3922621" y="5709408"/>
            <a:ext cx="2249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51" idx="2"/>
            <a:endCxn id="251" idx="0"/>
          </p:cNvCxnSpPr>
          <p:nvPr/>
        </p:nvCxnSpPr>
        <p:spPr>
          <a:xfrm>
            <a:off x="3112120" y="4819637"/>
            <a:ext cx="443836" cy="54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51" idx="3"/>
            <a:endCxn id="44" idx="1"/>
          </p:cNvCxnSpPr>
          <p:nvPr/>
        </p:nvCxnSpPr>
        <p:spPr>
          <a:xfrm>
            <a:off x="3598176" y="4575474"/>
            <a:ext cx="2034364" cy="968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42" idx="3"/>
            <a:endCxn id="60" idx="1"/>
          </p:cNvCxnSpPr>
          <p:nvPr/>
        </p:nvCxnSpPr>
        <p:spPr>
          <a:xfrm flipV="1">
            <a:off x="7701705" y="3873066"/>
            <a:ext cx="447125" cy="1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>
            <a:stCxn id="42" idx="3"/>
            <a:endCxn id="124" idx="1"/>
          </p:cNvCxnSpPr>
          <p:nvPr/>
        </p:nvCxnSpPr>
        <p:spPr>
          <a:xfrm>
            <a:off x="7701705" y="3885690"/>
            <a:ext cx="480692" cy="100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>
            <a:stCxn id="60" idx="3"/>
            <a:endCxn id="93" idx="1"/>
          </p:cNvCxnSpPr>
          <p:nvPr/>
        </p:nvCxnSpPr>
        <p:spPr>
          <a:xfrm>
            <a:off x="8961406" y="3873066"/>
            <a:ext cx="638210" cy="1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>
            <a:stCxn id="124" idx="3"/>
            <a:endCxn id="93" idx="1"/>
          </p:cNvCxnSpPr>
          <p:nvPr/>
        </p:nvCxnSpPr>
        <p:spPr>
          <a:xfrm flipV="1">
            <a:off x="8980260" y="3885691"/>
            <a:ext cx="619356" cy="100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肘形连接符 354"/>
          <p:cNvCxnSpPr>
            <a:stCxn id="93" idx="2"/>
            <a:endCxn id="164" idx="3"/>
          </p:cNvCxnSpPr>
          <p:nvPr/>
        </p:nvCxnSpPr>
        <p:spPr>
          <a:xfrm rot="5400000">
            <a:off x="8253053" y="3830448"/>
            <a:ext cx="1310397" cy="2116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文本框 355"/>
          <p:cNvSpPr txBox="1"/>
          <p:nvPr/>
        </p:nvSpPr>
        <p:spPr>
          <a:xfrm>
            <a:off x="5121748" y="552474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86" name="矩形 385"/>
          <p:cNvSpPr/>
          <p:nvPr/>
        </p:nvSpPr>
        <p:spPr>
          <a:xfrm>
            <a:off x="7652214" y="1142906"/>
            <a:ext cx="876202" cy="77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if(40-100)?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1" name="直接箭头连接符 390"/>
          <p:cNvCxnSpPr>
            <a:stCxn id="112" idx="3"/>
            <a:endCxn id="105" idx="1"/>
          </p:cNvCxnSpPr>
          <p:nvPr/>
        </p:nvCxnSpPr>
        <p:spPr>
          <a:xfrm flipV="1">
            <a:off x="6790132" y="579177"/>
            <a:ext cx="835100" cy="203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矩形 418"/>
          <p:cNvSpPr/>
          <p:nvPr/>
        </p:nvSpPr>
        <p:spPr>
          <a:xfrm>
            <a:off x="5655954" y="12323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2" name="直接箭头连接符 431"/>
          <p:cNvCxnSpPr>
            <a:stCxn id="201" idx="3"/>
            <a:endCxn id="77" idx="1"/>
          </p:cNvCxnSpPr>
          <p:nvPr/>
        </p:nvCxnSpPr>
        <p:spPr>
          <a:xfrm flipV="1">
            <a:off x="3618228" y="587883"/>
            <a:ext cx="2087552" cy="332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箭头连接符 433"/>
          <p:cNvCxnSpPr>
            <a:stCxn id="105" idx="1"/>
            <a:endCxn id="77" idx="3"/>
          </p:cNvCxnSpPr>
          <p:nvPr/>
        </p:nvCxnSpPr>
        <p:spPr>
          <a:xfrm flipH="1">
            <a:off x="6439110" y="579177"/>
            <a:ext cx="1186122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箭头连接符 435"/>
          <p:cNvCxnSpPr>
            <a:stCxn id="386" idx="1"/>
            <a:endCxn id="419" idx="3"/>
          </p:cNvCxnSpPr>
          <p:nvPr/>
        </p:nvCxnSpPr>
        <p:spPr>
          <a:xfrm flipH="1">
            <a:off x="6389284" y="1530088"/>
            <a:ext cx="1262930" cy="4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/>
          <p:cNvSpPr/>
          <p:nvPr/>
        </p:nvSpPr>
        <p:spPr>
          <a:xfrm>
            <a:off x="3552302" y="881295"/>
            <a:ext cx="130560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Diving+light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0" name="直接箭头连接符 439"/>
          <p:cNvCxnSpPr>
            <a:stCxn id="419" idx="1"/>
            <a:endCxn id="438" idx="3"/>
          </p:cNvCxnSpPr>
          <p:nvPr/>
        </p:nvCxnSpPr>
        <p:spPr>
          <a:xfrm flipH="1" flipV="1">
            <a:off x="4857905" y="1125458"/>
            <a:ext cx="798049" cy="45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/>
          <p:cNvCxnSpPr>
            <a:stCxn id="106" idx="2"/>
            <a:endCxn id="42" idx="0"/>
          </p:cNvCxnSpPr>
          <p:nvPr/>
        </p:nvCxnSpPr>
        <p:spPr>
          <a:xfrm flipH="1">
            <a:off x="7156630" y="2943659"/>
            <a:ext cx="1443705" cy="71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肘形连接符 486"/>
          <p:cNvCxnSpPr>
            <a:stCxn id="635" idx="3"/>
            <a:endCxn id="126" idx="2"/>
          </p:cNvCxnSpPr>
          <p:nvPr/>
        </p:nvCxnSpPr>
        <p:spPr>
          <a:xfrm flipH="1">
            <a:off x="7488190" y="1266857"/>
            <a:ext cx="2736966" cy="1676802"/>
          </a:xfrm>
          <a:prstGeom prst="bentConnector4">
            <a:avLst>
              <a:gd name="adj1" fmla="val -8352"/>
              <a:gd name="adj2" fmla="val 11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接箭头连接符 544"/>
          <p:cNvCxnSpPr>
            <a:stCxn id="112" idx="3"/>
            <a:endCxn id="126" idx="1"/>
          </p:cNvCxnSpPr>
          <p:nvPr/>
        </p:nvCxnSpPr>
        <p:spPr>
          <a:xfrm flipV="1">
            <a:off x="6790132" y="2596070"/>
            <a:ext cx="331393" cy="1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箭头连接符 571"/>
          <p:cNvCxnSpPr>
            <a:stCxn id="112" idx="3"/>
            <a:endCxn id="635" idx="1"/>
          </p:cNvCxnSpPr>
          <p:nvPr/>
        </p:nvCxnSpPr>
        <p:spPr>
          <a:xfrm flipV="1">
            <a:off x="6790132" y="1266857"/>
            <a:ext cx="2558822" cy="134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348954" y="879675"/>
            <a:ext cx="876202" cy="77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if(40-59)?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20:40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362</Words>
  <Application>Microsoft Office PowerPoint</Application>
  <PresentationFormat>宽屏</PresentationFormat>
  <Paragraphs>279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168</cp:revision>
  <dcterms:created xsi:type="dcterms:W3CDTF">2023-02-14T02:23:32Z</dcterms:created>
  <dcterms:modified xsi:type="dcterms:W3CDTF">2023-03-16T09:09:19Z</dcterms:modified>
</cp:coreProperties>
</file>