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3" r:id="rId7"/>
    <p:sldId id="267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2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0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817" y="2856114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4241" y="19719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3626" y="19719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4241" y="2813897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3626" y="2813897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1676956" y="2320483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1676956" y="3162455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2260906" y="2669041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2627571" y="2304280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78229" y="207907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61515" y="2353426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672121" y="2541202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339401" y="1869206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864089" y="2805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94241" y="110863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2260906" y="1805748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2627571" y="3153683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3597419" y="2529484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779817" y="1204868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474446" y="600163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864089" y="4420682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0,2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177666" y="382978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597419" y="4073949"/>
            <a:ext cx="580247" cy="69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264239" y="4526471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3597419" y="4766248"/>
            <a:ext cx="666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4177666" y="28933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39188" y="1181901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4663722" y="3381650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4663722" y="2529484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663722" y="1670227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5188257" y="1426064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779817" y="3473300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5149779" y="3137487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779817" y="179614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779817" y="231779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5188257" y="1426064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5188257" y="1426064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5188257" y="1426064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253749" y="-884211"/>
            <a:ext cx="96236" cy="4081923"/>
          </a:xfrm>
          <a:prstGeom prst="bentConnector3">
            <a:avLst>
              <a:gd name="adj1" fmla="val -237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779818" y="409925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779818" y="472521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5149779" y="3137487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5149779" y="3137487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274654" y="668001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39967" cy="208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558561" y="668001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8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6133202" y="9332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711832" y="8346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818488" y="9332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7105315" y="1177417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8445162" y="1177417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8824080" y="1833559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154278" y="2397380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7711832" y="1727987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8445162" y="2105151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7126391" y="2668972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711832" y="2687321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8529043" y="2292863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8078497" y="2501261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6154277" y="3160576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7126390" y="3073958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24316" y="22979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2078744" y="22915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933172" y="22915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1882397" y="10044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1590981" y="1492769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2445409" y="1492769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2445409" y="1492769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272024" y="49303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4270722" y="105169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4049676" y="17221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3008421" y="687748"/>
            <a:ext cx="1263603" cy="560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3008421" y="1246407"/>
            <a:ext cx="1262301" cy="2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3008421" y="1248606"/>
            <a:ext cx="1041255" cy="66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882927" y="22915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893451" y="34056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98227" y="513909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52655" y="513909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4"/>
            <a:endCxn id="74" idx="0"/>
          </p:cNvCxnSpPr>
          <p:nvPr/>
        </p:nvCxnSpPr>
        <p:spPr>
          <a:xfrm>
            <a:off x="4248853" y="2111607"/>
            <a:ext cx="739" cy="17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302410" y="513657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85341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351842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302410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H="1" flipV="1">
            <a:off x="2445409" y="2986768"/>
            <a:ext cx="406597" cy="124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H="1" flipV="1">
            <a:off x="3299837" y="2986767"/>
            <a:ext cx="418670" cy="124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H="1" flipV="1">
            <a:off x="4249592" y="2986767"/>
            <a:ext cx="419483" cy="124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90253" y="1267230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639076" y="513657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>
            <a:off x="4670377" y="687748"/>
            <a:ext cx="223074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893785" y="22710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93451" y="324377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973921" y="22684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4610738" y="1384091"/>
            <a:ext cx="279515" cy="23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5256918" y="1964547"/>
            <a:ext cx="3532" cy="30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 flipV="1">
            <a:off x="5627115" y="2616059"/>
            <a:ext cx="346806" cy="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626781" y="2963648"/>
            <a:ext cx="713805" cy="62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1272528" y="307394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2105194" y="307394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932923" y="3082748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3893666" y="3082748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901970" y="19017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2596068" y="152028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985159" y="154075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643799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H="1" flipV="1">
            <a:off x="1590981" y="2993110"/>
            <a:ext cx="419483" cy="12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V="1">
            <a:off x="2005741" y="4922394"/>
            <a:ext cx="4723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2852006" y="4922394"/>
            <a:ext cx="12886" cy="21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3718507" y="4922394"/>
            <a:ext cx="813" cy="21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V="1">
            <a:off x="4669075" y="4922394"/>
            <a:ext cx="0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348148" y="500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31710" y="180317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31710" y="105944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7894722" y="1547772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331710" y="34056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2"/>
            <a:endCxn id="87" idx="0"/>
          </p:cNvCxnSpPr>
          <p:nvPr/>
        </p:nvCxnSpPr>
        <p:spPr>
          <a:xfrm>
            <a:off x="7894722" y="828893"/>
            <a:ext cx="0" cy="230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544495" y="57543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528057" y="252204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7911160" y="5496111"/>
            <a:ext cx="0" cy="25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V="1">
            <a:off x="7894722" y="2291496"/>
            <a:ext cx="0" cy="2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349811" y="33948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544495" y="409480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118" idx="0"/>
            <a:endCxn id="116" idx="2"/>
          </p:cNvCxnSpPr>
          <p:nvPr/>
        </p:nvCxnSpPr>
        <p:spPr>
          <a:xfrm flipV="1">
            <a:off x="7911160" y="3883180"/>
            <a:ext cx="1663" cy="21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V="1">
            <a:off x="5260116" y="2966255"/>
            <a:ext cx="334" cy="2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3"/>
            <a:endCxn id="117" idx="3"/>
          </p:cNvCxnSpPr>
          <p:nvPr/>
        </p:nvCxnSpPr>
        <p:spPr>
          <a:xfrm flipH="1">
            <a:off x="5623583" y="689226"/>
            <a:ext cx="3198" cy="926663"/>
          </a:xfrm>
          <a:prstGeom prst="bentConnector3">
            <a:avLst>
              <a:gd name="adj1" fmla="val -714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1"/>
            <a:endCxn id="104" idx="0"/>
          </p:cNvCxnSpPr>
          <p:nvPr/>
        </p:nvCxnSpPr>
        <p:spPr>
          <a:xfrm flipH="1">
            <a:off x="2010464" y="3591367"/>
            <a:ext cx="2882987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83" idx="1"/>
            <a:endCxn id="100" idx="0"/>
          </p:cNvCxnSpPr>
          <p:nvPr/>
        </p:nvCxnSpPr>
        <p:spPr>
          <a:xfrm flipH="1">
            <a:off x="4669075" y="3591367"/>
            <a:ext cx="224376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83" idx="1"/>
            <a:endCxn id="98" idx="0"/>
          </p:cNvCxnSpPr>
          <p:nvPr/>
        </p:nvCxnSpPr>
        <p:spPr>
          <a:xfrm flipH="1">
            <a:off x="2852006" y="3591367"/>
            <a:ext cx="2041445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83" idx="1"/>
            <a:endCxn id="99" idx="0"/>
          </p:cNvCxnSpPr>
          <p:nvPr/>
        </p:nvCxnSpPr>
        <p:spPr>
          <a:xfrm flipH="1">
            <a:off x="3718507" y="3591367"/>
            <a:ext cx="1174944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87" idx="1"/>
            <a:endCxn id="116" idx="1"/>
          </p:cNvCxnSpPr>
          <p:nvPr/>
        </p:nvCxnSpPr>
        <p:spPr>
          <a:xfrm rot="10800000" flipH="1" flipV="1">
            <a:off x="7331709" y="1303609"/>
            <a:ext cx="18101" cy="2335408"/>
          </a:xfrm>
          <a:prstGeom prst="bentConnector3">
            <a:avLst>
              <a:gd name="adj1" fmla="val -12629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87" idx="3"/>
            <a:endCxn id="84" idx="3"/>
          </p:cNvCxnSpPr>
          <p:nvPr/>
        </p:nvCxnSpPr>
        <p:spPr>
          <a:xfrm>
            <a:off x="8457734" y="1303609"/>
            <a:ext cx="16438" cy="3948339"/>
          </a:xfrm>
          <a:prstGeom prst="bentConnector3">
            <a:avLst>
              <a:gd name="adj1" fmla="val 14906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72231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7125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1184" y="3330464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8404" y="33304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08404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3041734" y="3678054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2675069" y="3123344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3041734" y="2775755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65237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4004514" y="2775755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353356" y="33176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7970" y="514393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4010455" y="2775755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4708140" y="4012786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4720021" y="4012786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3637849" y="4025644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3637849" y="4025644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4010455" y="2775755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90583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3745360" y="4012786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2657248" y="4012786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3637849" y="4025644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2657248" y="4025644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6381936" y="24281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381936" y="33053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72231" y="33176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252838" y="1077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5738895" y="1565487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5098567" y="2775755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5738896" y="3123344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6748601" y="3123343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5196195" y="875760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3368946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4341475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5441470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7257654" y="22644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7257651" y="34381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7624316" y="2959653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110373" y="20805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115970" y="36529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8477038" y="2775753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8986866" y="19211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8986866" y="38221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9353531" y="2616294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5552209" y="35605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5886619" y="-162254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6245135" y="-680230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4720021" y="4012786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6237615" y="3501798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6621324" y="3130356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6943104" y="2808575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7293956" y="2457723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6748601" y="4000518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7624316" y="4133349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7914027" y="4348106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7914027" y="4517299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2308404" y="1321324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26867" y="3948683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981" y="34727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286752" y="22657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742504" y="29609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959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558166" y="26133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198255" y="26133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5193" y="22754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38643" y="225623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 flipV="1">
            <a:off x="3721289" y="2603827"/>
            <a:ext cx="317354" cy="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045350" y="3820388"/>
            <a:ext cx="222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72975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1"/>
          </p:cNvCxnSpPr>
          <p:nvPr/>
        </p:nvCxnSpPr>
        <p:spPr>
          <a:xfrm>
            <a:off x="4405308" y="2951416"/>
            <a:ext cx="867667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07307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2" idx="0"/>
            <a:endCxn id="42" idx="2"/>
          </p:cNvCxnSpPr>
          <p:nvPr/>
        </p:nvCxnSpPr>
        <p:spPr>
          <a:xfrm flipV="1">
            <a:off x="5639640" y="2956188"/>
            <a:ext cx="11124" cy="51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52" idx="3"/>
          </p:cNvCxnSpPr>
          <p:nvPr/>
        </p:nvCxnSpPr>
        <p:spPr>
          <a:xfrm flipH="1">
            <a:off x="6006305" y="3820388"/>
            <a:ext cx="501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7307" y="225410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72" name="矩形 71"/>
          <p:cNvSpPr/>
          <p:nvPr/>
        </p:nvSpPr>
        <p:spPr>
          <a:xfrm>
            <a:off x="6507307" y="103754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74" name="肘形连接符 73"/>
          <p:cNvCxnSpPr>
            <a:stCxn id="3" idx="0"/>
            <a:endCxn id="72" idx="1"/>
          </p:cNvCxnSpPr>
          <p:nvPr/>
        </p:nvCxnSpPr>
        <p:spPr>
          <a:xfrm rot="5400000" flipH="1" flipV="1">
            <a:off x="3684582" y="-556942"/>
            <a:ext cx="880646" cy="4764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  <a:endCxn id="71" idx="0"/>
          </p:cNvCxnSpPr>
          <p:nvPr/>
        </p:nvCxnSpPr>
        <p:spPr>
          <a:xfrm>
            <a:off x="6873972" y="1732725"/>
            <a:ext cx="0" cy="5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3"/>
            <a:endCxn id="71" idx="1"/>
          </p:cNvCxnSpPr>
          <p:nvPr/>
        </p:nvCxnSpPr>
        <p:spPr>
          <a:xfrm flipV="1">
            <a:off x="6017429" y="2601697"/>
            <a:ext cx="489878" cy="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61" idx="0"/>
          </p:cNvCxnSpPr>
          <p:nvPr/>
        </p:nvCxnSpPr>
        <p:spPr>
          <a:xfrm>
            <a:off x="6873972" y="2949286"/>
            <a:ext cx="0" cy="5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4163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9867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98678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4" idx="2"/>
            <a:endCxn id="91" idx="0"/>
          </p:cNvCxnSpPr>
          <p:nvPr/>
        </p:nvCxnSpPr>
        <p:spPr>
          <a:xfrm>
            <a:off x="9265343" y="2960960"/>
            <a:ext cx="0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3"/>
            <a:endCxn id="91" idx="1"/>
          </p:cNvCxnSpPr>
          <p:nvPr/>
        </p:nvCxnSpPr>
        <p:spPr>
          <a:xfrm>
            <a:off x="847496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1" idx="3"/>
            <a:endCxn id="86" idx="1"/>
          </p:cNvCxnSpPr>
          <p:nvPr/>
        </p:nvCxnSpPr>
        <p:spPr>
          <a:xfrm>
            <a:off x="7240637" y="3820388"/>
            <a:ext cx="50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05571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1" idx="3"/>
            <a:endCxn id="106" idx="1"/>
          </p:cNvCxnSpPr>
          <p:nvPr/>
        </p:nvCxnSpPr>
        <p:spPr>
          <a:xfrm>
            <a:off x="963200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1464925" y="38203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6649" y="3635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84099" y="2261010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0.02s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22891" y="19627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33122" y="2961455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1983" y="4326086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3546109" y="3070721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55557" y="100526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37849" y="18644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7849" y="28371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5871179" y="2206954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5871179" y="3184753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036484" y="73948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if(50.0-100.0)?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59474" y="26257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459469" y="26257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9092804" y="2973371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1"/>
            <a:endCxn id="112" idx="3"/>
          </p:cNvCxnSpPr>
          <p:nvPr/>
        </p:nvCxnSpPr>
        <p:spPr>
          <a:xfrm flipH="1">
            <a:off x="9087139" y="1226460"/>
            <a:ext cx="368418" cy="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900637" y="4089569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84706" y="364629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 flipH="1">
            <a:off x="6263324" y="3411864"/>
            <a:ext cx="514873" cy="67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212012"/>
            <a:ext cx="2165036" cy="462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442282" y="5254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6808947" y="4984030"/>
            <a:ext cx="545671" cy="2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809343" y="408781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6778197" y="3411864"/>
            <a:ext cx="576421" cy="67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6263324" y="4982276"/>
            <a:ext cx="545623" cy="27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4666496" y="4113736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353809" y="8796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1"/>
            <a:endCxn id="105" idx="3"/>
          </p:cNvCxnSpPr>
          <p:nvPr/>
        </p:nvCxnSpPr>
        <p:spPr>
          <a:xfrm flipH="1" flipV="1">
            <a:off x="5944446" y="1186717"/>
            <a:ext cx="2409363" cy="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353809" y="173694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2"/>
            <a:endCxn id="106" idx="0"/>
          </p:cNvCxnSpPr>
          <p:nvPr/>
        </p:nvCxnSpPr>
        <p:spPr>
          <a:xfrm>
            <a:off x="8720474" y="2432128"/>
            <a:ext cx="5665" cy="19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165036" cy="510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4683438" y="1720427"/>
            <a:ext cx="403322" cy="37861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5076014" y="4980830"/>
            <a:ext cx="1366268" cy="62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2574997" y="3990297"/>
            <a:ext cx="487934" cy="6260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2" y="3607487"/>
            <a:ext cx="5243040" cy="1995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4258007" y="4547283"/>
            <a:ext cx="40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2992001" y="3291918"/>
            <a:ext cx="554108" cy="523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6247" y="4532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2"/>
            <a:endCxn id="77" idx="0"/>
          </p:cNvCxnSpPr>
          <p:nvPr/>
        </p:nvCxnSpPr>
        <p:spPr>
          <a:xfrm>
            <a:off x="5490465" y="1633947"/>
            <a:ext cx="14049" cy="23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55557" y="355804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67045" y="35636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8726139" y="3320961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9100375" y="3905630"/>
            <a:ext cx="355182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07839" y="6267539"/>
            <a:ext cx="357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100-Mod</a:t>
            </a:r>
            <a:r>
              <a:rPr lang="zh-CN" altLang="en-US" dirty="0" smtClean="0"/>
              <a:t>（</a:t>
            </a:r>
            <a:r>
              <a:rPr lang="en-US" altLang="zh-CN" dirty="0"/>
              <a:t>Abs</a:t>
            </a:r>
            <a:r>
              <a:rPr lang="zh-CN" altLang="en-US" dirty="0"/>
              <a:t>（</a:t>
            </a:r>
            <a:r>
              <a:rPr lang="en-US" altLang="zh-CN" dirty="0"/>
              <a:t>|HV|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51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*2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12" idx="2"/>
            <a:endCxn id="126" idx="0"/>
          </p:cNvCxnSpPr>
          <p:nvPr/>
        </p:nvCxnSpPr>
        <p:spPr>
          <a:xfrm>
            <a:off x="8720474" y="1574845"/>
            <a:ext cx="0" cy="1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8" idx="1"/>
            <a:endCxn id="42" idx="3"/>
          </p:cNvCxnSpPr>
          <p:nvPr/>
        </p:nvCxnSpPr>
        <p:spPr>
          <a:xfrm flipH="1" flipV="1">
            <a:off x="7323272" y="3186660"/>
            <a:ext cx="1043773" cy="72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474964" y="369277"/>
            <a:ext cx="242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^([5-9]\d\.?\d*?|100)&amp;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75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mem-*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31183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Sqrt()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05674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4*0.51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074916" y="253469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^2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1099512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sp>
        <p:nvSpPr>
          <p:cNvPr id="9" name="矩形 8"/>
          <p:cNvSpPr/>
          <p:nvPr/>
        </p:nvSpPr>
        <p:spPr>
          <a:xfrm>
            <a:off x="190259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Pos.x/cos()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902593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COS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099511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cxnSp>
        <p:nvCxnSpPr>
          <p:cNvPr id="13" name="直接箭头连接符 12"/>
          <p:cNvCxnSpPr>
            <a:stCxn id="11" idx="3"/>
            <a:endCxn id="10" idx="1"/>
          </p:cNvCxnSpPr>
          <p:nvPr/>
        </p:nvCxnSpPr>
        <p:spPr>
          <a:xfrm>
            <a:off x="1719713" y="192245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1">
            <a:off x="2212694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1719714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0567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9" idx="3"/>
            <a:endCxn id="18" idx="1"/>
          </p:cNvCxnSpPr>
          <p:nvPr/>
        </p:nvCxnSpPr>
        <p:spPr>
          <a:xfrm>
            <a:off x="2522795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8" idx="2"/>
          </p:cNvCxnSpPr>
          <p:nvPr/>
        </p:nvCxnSpPr>
        <p:spPr>
          <a:xfrm flipV="1">
            <a:off x="3015775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8754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80*80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18" idx="3"/>
            <a:endCxn id="3" idx="1"/>
          </p:cNvCxnSpPr>
          <p:nvPr/>
        </p:nvCxnSpPr>
        <p:spPr>
          <a:xfrm>
            <a:off x="3325876" y="1111421"/>
            <a:ext cx="182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3" idx="2"/>
          </p:cNvCxnSpPr>
          <p:nvPr/>
        </p:nvCxnSpPr>
        <p:spPr>
          <a:xfrm flipV="1">
            <a:off x="3818855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" idx="3"/>
            <a:endCxn id="5" idx="1"/>
          </p:cNvCxnSpPr>
          <p:nvPr/>
        </p:nvCxnSpPr>
        <p:spPr>
          <a:xfrm>
            <a:off x="4128956" y="1111421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11833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MEM-sqrt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5" idx="2"/>
            <a:endCxn id="39" idx="0"/>
          </p:cNvCxnSpPr>
          <p:nvPr/>
        </p:nvCxnSpPr>
        <p:spPr>
          <a:xfrm>
            <a:off x="4621934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31183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80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45" idx="0"/>
            <a:endCxn id="39" idx="2"/>
          </p:cNvCxnSpPr>
          <p:nvPr/>
        </p:nvCxnSpPr>
        <p:spPr>
          <a:xfrm flipV="1">
            <a:off x="4621934" y="2232553"/>
            <a:ext cx="0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19882" y="801317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2*0.51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5114911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+/</a:t>
            </a:r>
          </a:p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39" idx="3"/>
            <a:endCxn id="53" idx="1"/>
          </p:cNvCxnSpPr>
          <p:nvPr/>
        </p:nvCxnSpPr>
        <p:spPr>
          <a:xfrm>
            <a:off x="4932035" y="1922452"/>
            <a:ext cx="182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2"/>
            <a:endCxn id="53" idx="0"/>
          </p:cNvCxnSpPr>
          <p:nvPr/>
        </p:nvCxnSpPr>
        <p:spPr>
          <a:xfrm flipH="1">
            <a:off x="5425012" y="1421519"/>
            <a:ext cx="4971" cy="19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917988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/>
          </a:p>
        </p:txBody>
      </p:sp>
      <p:cxnSp>
        <p:nvCxnSpPr>
          <p:cNvPr id="61" name="直接箭头连接符 60"/>
          <p:cNvCxnSpPr>
            <a:stCxn id="53" idx="3"/>
            <a:endCxn id="59" idx="1"/>
          </p:cNvCxnSpPr>
          <p:nvPr/>
        </p:nvCxnSpPr>
        <p:spPr>
          <a:xfrm>
            <a:off x="5735113" y="1922452"/>
            <a:ext cx="182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99418" y="1640582"/>
            <a:ext cx="614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311833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</a:t>
            </a:r>
          </a:p>
          <a:p>
            <a:pPr algn="ctr"/>
            <a:r>
              <a:rPr lang="en-US" altLang="zh-CN" sz="1200" dirty="0"/>
              <a:t>*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5122866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69" name="矩形 68"/>
          <p:cNvSpPr/>
          <p:nvPr/>
        </p:nvSpPr>
        <p:spPr>
          <a:xfrm>
            <a:off x="591600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0.51</a:t>
            </a:r>
            <a:endParaRPr lang="zh-CN" altLang="en-US" sz="1200" dirty="0"/>
          </a:p>
        </p:txBody>
      </p:sp>
      <p:cxnSp>
        <p:nvCxnSpPr>
          <p:cNvPr id="73" name="直接箭头连接符 72"/>
          <p:cNvCxnSpPr>
            <a:stCxn id="45" idx="2"/>
            <a:endCxn id="64" idx="0"/>
          </p:cNvCxnSpPr>
          <p:nvPr/>
        </p:nvCxnSpPr>
        <p:spPr>
          <a:xfrm>
            <a:off x="4621934" y="3174780"/>
            <a:ext cx="0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8" idx="2"/>
            <a:endCxn id="64" idx="0"/>
          </p:cNvCxnSpPr>
          <p:nvPr/>
        </p:nvCxnSpPr>
        <p:spPr>
          <a:xfrm flipH="1">
            <a:off x="4621934" y="3174780"/>
            <a:ext cx="811033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3" idx="2"/>
            <a:endCxn id="68" idx="0"/>
          </p:cNvCxnSpPr>
          <p:nvPr/>
        </p:nvCxnSpPr>
        <p:spPr>
          <a:xfrm>
            <a:off x="5425012" y="2232553"/>
            <a:ext cx="7955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9" idx="1"/>
            <a:endCxn id="68" idx="3"/>
          </p:cNvCxnSpPr>
          <p:nvPr/>
        </p:nvCxnSpPr>
        <p:spPr>
          <a:xfrm flipH="1">
            <a:off x="5743068" y="2864679"/>
            <a:ext cx="1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508754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84" name="矩形 83"/>
          <p:cNvSpPr/>
          <p:nvPr/>
        </p:nvSpPr>
        <p:spPr>
          <a:xfrm>
            <a:off x="3501800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SIN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cxnSp>
        <p:nvCxnSpPr>
          <p:cNvPr id="93" name="直接箭头连接符 92"/>
          <p:cNvCxnSpPr>
            <a:stCxn id="84" idx="2"/>
            <a:endCxn id="81" idx="0"/>
          </p:cNvCxnSpPr>
          <p:nvPr/>
        </p:nvCxnSpPr>
        <p:spPr>
          <a:xfrm>
            <a:off x="3811901" y="3174780"/>
            <a:ext cx="6954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4" idx="1"/>
            <a:endCxn id="81" idx="3"/>
          </p:cNvCxnSpPr>
          <p:nvPr/>
        </p:nvCxnSpPr>
        <p:spPr>
          <a:xfrm flipH="1">
            <a:off x="4128956" y="3767132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25207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12" name="肘形连接符 111"/>
          <p:cNvCxnSpPr>
            <a:stCxn id="59" idx="3"/>
            <a:endCxn id="108" idx="0"/>
          </p:cNvCxnSpPr>
          <p:nvPr/>
        </p:nvCxnSpPr>
        <p:spPr>
          <a:xfrm flipH="1">
            <a:off x="5562172" y="1922452"/>
            <a:ext cx="976018" cy="1534579"/>
          </a:xfrm>
          <a:prstGeom prst="bentConnector4">
            <a:avLst>
              <a:gd name="adj1" fmla="val -23422"/>
              <a:gd name="adj2" fmla="val 891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81" idx="2"/>
            <a:endCxn id="108" idx="2"/>
          </p:cNvCxnSpPr>
          <p:nvPr/>
        </p:nvCxnSpPr>
        <p:spPr>
          <a:xfrm rot="16200000" flipH="1">
            <a:off x="4690513" y="3205574"/>
            <a:ext cx="12700" cy="174331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9" idx="2"/>
            <a:endCxn id="7" idx="1"/>
          </p:cNvCxnSpPr>
          <p:nvPr/>
        </p:nvCxnSpPr>
        <p:spPr>
          <a:xfrm>
            <a:off x="6228089" y="2232553"/>
            <a:ext cx="846827" cy="6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985593" y="3922182"/>
            <a:ext cx="665909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0.5*9.8</a:t>
            </a:r>
            <a:endParaRPr lang="zh-CN" altLang="en-US" sz="1200" dirty="0"/>
          </a:p>
        </p:txBody>
      </p:sp>
      <p:sp>
        <p:nvSpPr>
          <p:cNvPr id="129" name="矩形 128"/>
          <p:cNvSpPr/>
          <p:nvPr/>
        </p:nvSpPr>
        <p:spPr>
          <a:xfrm>
            <a:off x="7084855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31" name="直接箭头连接符 130"/>
          <p:cNvCxnSpPr>
            <a:stCxn id="125" idx="3"/>
            <a:endCxn id="129" idx="1"/>
          </p:cNvCxnSpPr>
          <p:nvPr/>
        </p:nvCxnSpPr>
        <p:spPr>
          <a:xfrm flipV="1">
            <a:off x="6651502" y="3773482"/>
            <a:ext cx="433353" cy="45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" idx="2"/>
            <a:endCxn id="129" idx="0"/>
          </p:cNvCxnSpPr>
          <p:nvPr/>
        </p:nvCxnSpPr>
        <p:spPr>
          <a:xfrm>
            <a:off x="7385017" y="3154893"/>
            <a:ext cx="9939" cy="30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931682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144" name="直接箭头连接符 143"/>
          <p:cNvCxnSpPr>
            <a:stCxn id="129" idx="3"/>
            <a:endCxn id="140" idx="1"/>
          </p:cNvCxnSpPr>
          <p:nvPr/>
        </p:nvCxnSpPr>
        <p:spPr>
          <a:xfrm>
            <a:off x="7705057" y="3773482"/>
            <a:ext cx="22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931682" y="2524359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cxnSp>
        <p:nvCxnSpPr>
          <p:cNvPr id="157" name="直接箭头连接符 156"/>
          <p:cNvCxnSpPr>
            <a:stCxn id="155" idx="2"/>
            <a:endCxn id="140" idx="0"/>
          </p:cNvCxnSpPr>
          <p:nvPr/>
        </p:nvCxnSpPr>
        <p:spPr>
          <a:xfrm>
            <a:off x="8241783" y="3144561"/>
            <a:ext cx="0" cy="31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874073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*</a:t>
            </a:r>
            <a:r>
              <a:rPr lang="en-US" altLang="zh-CN" sz="2000" dirty="0" smtClean="0"/>
              <a:t>-</a:t>
            </a:r>
          </a:p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cxnSp>
        <p:nvCxnSpPr>
          <p:cNvPr id="166" name="直接箭头连接符 165"/>
          <p:cNvCxnSpPr>
            <a:stCxn id="140" idx="3"/>
            <a:endCxn id="164" idx="1"/>
          </p:cNvCxnSpPr>
          <p:nvPr/>
        </p:nvCxnSpPr>
        <p:spPr>
          <a:xfrm flipV="1">
            <a:off x="8551884" y="3767132"/>
            <a:ext cx="188847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3"/>
            <a:endCxn id="164" idx="2"/>
          </p:cNvCxnSpPr>
          <p:nvPr/>
        </p:nvCxnSpPr>
        <p:spPr>
          <a:xfrm>
            <a:off x="5872273" y="3767132"/>
            <a:ext cx="3178559" cy="310101"/>
          </a:xfrm>
          <a:prstGeom prst="bentConnector4">
            <a:avLst>
              <a:gd name="adj1" fmla="val 31864"/>
              <a:gd name="adj2" fmla="val 173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8693016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If(-2,2)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cxnSp>
        <p:nvCxnSpPr>
          <p:cNvPr id="190" name="直接箭头连接符 189"/>
          <p:cNvCxnSpPr>
            <a:stCxn id="164" idx="0"/>
            <a:endCxn id="188" idx="2"/>
          </p:cNvCxnSpPr>
          <p:nvPr/>
        </p:nvCxnSpPr>
        <p:spPr>
          <a:xfrm flipV="1">
            <a:off x="9050832" y="3137404"/>
            <a:ext cx="1" cy="31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5637482" y="277208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X=(v-R*t)*cos(A)*t</a:t>
            </a:r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>
            <a:off x="6172104" y="678827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Y’=(v-R*t)*sin(A)*t-0.5*9.8*t*t</a:t>
            </a:r>
          </a:p>
          <a:p>
            <a:r>
              <a:rPr lang="en-US" altLang="zh-CN" dirty="0" smtClean="0"/>
              <a:t>dy=Y’-Y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8442625" y="277208"/>
            <a:ext cx="35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t=(v-Sqrt(v*v-4*R*X/cos(A)))/(2*R)</a:t>
            </a:r>
            <a:endParaRPr lang="zh-CN" altLang="en-US" dirty="0"/>
          </a:p>
        </p:txBody>
      </p:sp>
      <p:cxnSp>
        <p:nvCxnSpPr>
          <p:cNvPr id="206" name="直接箭头连接符 205"/>
          <p:cNvCxnSpPr/>
          <p:nvPr/>
        </p:nvCxnSpPr>
        <p:spPr>
          <a:xfrm>
            <a:off x="7578253" y="483967"/>
            <a:ext cx="83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/>
          <p:nvPr/>
        </p:nvCxnSpPr>
        <p:spPr>
          <a:xfrm rot="5400000">
            <a:off x="9735818" y="252348"/>
            <a:ext cx="282251" cy="136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0300735" y="1111418"/>
            <a:ext cx="1814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V=80 ;R=0.51;</a:t>
            </a:r>
            <a:endParaRPr lang="en-US" altLang="zh-CN" dirty="0"/>
          </a:p>
          <a:p>
            <a:r>
              <a:rPr lang="en-US" altLang="zh-CN" dirty="0" smtClean="0"/>
              <a:t>if(t&gt;0&amp;&amp;|dy|&lt;2){</a:t>
            </a:r>
          </a:p>
          <a:p>
            <a:r>
              <a:rPr lang="en-US" altLang="zh-CN" dirty="0" smtClean="0"/>
              <a:t>angle+=0;</a:t>
            </a:r>
          </a:p>
          <a:p>
            <a:r>
              <a:rPr lang="en-US" altLang="zh-CN" dirty="0" smtClean="0"/>
              <a:t>}else{angle++;}</a:t>
            </a:r>
          </a:p>
        </p:txBody>
      </p:sp>
      <p:sp>
        <p:nvSpPr>
          <p:cNvPr id="214" name="矩形 213"/>
          <p:cNvSpPr/>
          <p:nvPr/>
        </p:nvSpPr>
        <p:spPr>
          <a:xfrm>
            <a:off x="2746134" y="4502166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sp>
        <p:nvSpPr>
          <p:cNvPr id="216" name="矩形 215"/>
          <p:cNvSpPr/>
          <p:nvPr/>
        </p:nvSpPr>
        <p:spPr>
          <a:xfrm>
            <a:off x="1923664" y="4502166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Mod</a:t>
            </a:r>
          </a:p>
          <a:p>
            <a:pPr algn="ctr"/>
            <a:r>
              <a:rPr lang="en-US" altLang="zh-CN" sz="1200" dirty="0" smtClean="0"/>
              <a:t>(360)</a:t>
            </a:r>
          </a:p>
        </p:txBody>
      </p:sp>
      <p:cxnSp>
        <p:nvCxnSpPr>
          <p:cNvPr id="224" name="直接箭头连接符 223"/>
          <p:cNvCxnSpPr>
            <a:stCxn id="214" idx="1"/>
            <a:endCxn id="216" idx="3"/>
          </p:cNvCxnSpPr>
          <p:nvPr/>
        </p:nvCxnSpPr>
        <p:spPr>
          <a:xfrm flipH="1" flipV="1">
            <a:off x="2543866" y="4807305"/>
            <a:ext cx="202268" cy="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16" idx="2"/>
            <a:endCxn id="301" idx="0"/>
          </p:cNvCxnSpPr>
          <p:nvPr/>
        </p:nvCxnSpPr>
        <p:spPr>
          <a:xfrm>
            <a:off x="2233765" y="5112444"/>
            <a:ext cx="0" cy="22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416821" y="1662468"/>
            <a:ext cx="694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angle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1923664" y="5340007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360-mod()</a:t>
            </a:r>
            <a:endParaRPr lang="zh-CN" altLang="en-US" sz="1200" dirty="0"/>
          </a:p>
        </p:txBody>
      </p:sp>
      <p:cxnSp>
        <p:nvCxnSpPr>
          <p:cNvPr id="305" name="直接箭头连接符 304"/>
          <p:cNvCxnSpPr>
            <a:stCxn id="11" idx="2"/>
            <a:endCxn id="84" idx="1"/>
          </p:cNvCxnSpPr>
          <p:nvPr/>
        </p:nvCxnSpPr>
        <p:spPr>
          <a:xfrm>
            <a:off x="1409612" y="2232555"/>
            <a:ext cx="2092188" cy="63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329" idx="0"/>
            <a:endCxn id="11" idx="2"/>
          </p:cNvCxnSpPr>
          <p:nvPr/>
        </p:nvCxnSpPr>
        <p:spPr>
          <a:xfrm flipV="1">
            <a:off x="1409387" y="2232555"/>
            <a:ext cx="225" cy="13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2746134" y="5349335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Delay</a:t>
            </a:r>
          </a:p>
          <a:p>
            <a:pPr algn="ctr"/>
            <a:r>
              <a:rPr lang="en-US" altLang="zh-CN" sz="1200" dirty="0" smtClean="0"/>
              <a:t>(0.5)</a:t>
            </a:r>
          </a:p>
        </p:txBody>
      </p:sp>
      <p:sp>
        <p:nvSpPr>
          <p:cNvPr id="329" name="矩形 328"/>
          <p:cNvSpPr/>
          <p:nvPr/>
        </p:nvSpPr>
        <p:spPr>
          <a:xfrm>
            <a:off x="1099286" y="360644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331" name="直接箭头连接符 330"/>
          <p:cNvCxnSpPr>
            <a:stCxn id="216" idx="1"/>
            <a:endCxn id="158" idx="3"/>
          </p:cNvCxnSpPr>
          <p:nvPr/>
        </p:nvCxnSpPr>
        <p:spPr>
          <a:xfrm flipH="1">
            <a:off x="1731608" y="4807305"/>
            <a:ext cx="192056" cy="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315" idx="3"/>
            <a:endCxn id="103" idx="1"/>
          </p:cNvCxnSpPr>
          <p:nvPr/>
        </p:nvCxnSpPr>
        <p:spPr>
          <a:xfrm>
            <a:off x="3366336" y="5654474"/>
            <a:ext cx="2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9595497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If(&gt;0)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sp>
        <p:nvSpPr>
          <p:cNvPr id="378" name="矩形 377"/>
          <p:cNvSpPr/>
          <p:nvPr/>
        </p:nvSpPr>
        <p:spPr>
          <a:xfrm>
            <a:off x="9595496" y="3475403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*</a:t>
            </a:r>
            <a:endParaRPr lang="zh-CN" altLang="en-US" sz="2800" dirty="0"/>
          </a:p>
        </p:txBody>
      </p:sp>
      <p:cxnSp>
        <p:nvCxnSpPr>
          <p:cNvPr id="380" name="直接箭头连接符 379"/>
          <p:cNvCxnSpPr>
            <a:stCxn id="372" idx="2"/>
            <a:endCxn id="378" idx="0"/>
          </p:cNvCxnSpPr>
          <p:nvPr/>
        </p:nvCxnSpPr>
        <p:spPr>
          <a:xfrm flipH="1">
            <a:off x="9953313" y="3137404"/>
            <a:ext cx="1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stCxn id="188" idx="2"/>
            <a:endCxn id="378" idx="0"/>
          </p:cNvCxnSpPr>
          <p:nvPr/>
        </p:nvCxnSpPr>
        <p:spPr>
          <a:xfrm>
            <a:off x="9050833" y="3137404"/>
            <a:ext cx="902480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肘形连接符 395"/>
          <p:cNvCxnSpPr>
            <a:stCxn id="59" idx="0"/>
            <a:endCxn id="372" idx="0"/>
          </p:cNvCxnSpPr>
          <p:nvPr/>
        </p:nvCxnSpPr>
        <p:spPr>
          <a:xfrm rot="16200000" flipH="1">
            <a:off x="7638275" y="202164"/>
            <a:ext cx="904851" cy="3725225"/>
          </a:xfrm>
          <a:prstGeom prst="bentConnector3">
            <a:avLst>
              <a:gd name="adj1" fmla="val -25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肘形连接符 403"/>
          <p:cNvCxnSpPr>
            <a:stCxn id="378" idx="2"/>
            <a:endCxn id="214" idx="3"/>
          </p:cNvCxnSpPr>
          <p:nvPr/>
        </p:nvCxnSpPr>
        <p:spPr>
          <a:xfrm rot="5400000">
            <a:off x="6301494" y="1160448"/>
            <a:ext cx="716662" cy="6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1076230" y="5343183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360</a:t>
            </a:r>
            <a:endParaRPr lang="zh-CN" altLang="en-US" sz="1200" dirty="0"/>
          </a:p>
        </p:txBody>
      </p:sp>
      <p:cxnSp>
        <p:nvCxnSpPr>
          <p:cNvPr id="409" name="直接箭头连接符 408"/>
          <p:cNvCxnSpPr>
            <a:stCxn id="407" idx="3"/>
            <a:endCxn id="301" idx="1"/>
          </p:cNvCxnSpPr>
          <p:nvPr/>
        </p:nvCxnSpPr>
        <p:spPr>
          <a:xfrm flipV="1">
            <a:off x="1696432" y="5645146"/>
            <a:ext cx="227232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01" idx="3"/>
            <a:endCxn id="315" idx="1"/>
          </p:cNvCxnSpPr>
          <p:nvPr/>
        </p:nvCxnSpPr>
        <p:spPr>
          <a:xfrm>
            <a:off x="2543866" y="5645146"/>
            <a:ext cx="202268" cy="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57166" y="99212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8108242" y="1802826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8" idx="0"/>
          </p:cNvCxnSpPr>
          <p:nvPr/>
        </p:nvCxnSpPr>
        <p:spPr>
          <a:xfrm>
            <a:off x="1409612" y="539023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241782" y="2240209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640072" y="5469808"/>
            <a:ext cx="147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angle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11406" y="449872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ABS()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158" idx="0"/>
            <a:endCxn id="329" idx="2"/>
          </p:cNvCxnSpPr>
          <p:nvPr/>
        </p:nvCxnSpPr>
        <p:spPr>
          <a:xfrm flipH="1" flipV="1">
            <a:off x="1409387" y="4226650"/>
            <a:ext cx="12120" cy="2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329" idx="3"/>
            <a:endCxn id="214" idx="0"/>
          </p:cNvCxnSpPr>
          <p:nvPr/>
        </p:nvCxnSpPr>
        <p:spPr>
          <a:xfrm>
            <a:off x="1719488" y="3916549"/>
            <a:ext cx="1336747" cy="585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10668932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Set</a:t>
            </a:r>
          </a:p>
          <a:p>
            <a:pPr algn="ctr"/>
            <a:r>
              <a:rPr lang="en-US" altLang="zh-CN" sz="1200" dirty="0" smtClean="0"/>
              <a:t>Output</a:t>
            </a:r>
          </a:p>
          <a:p>
            <a:pPr algn="ctr"/>
            <a:r>
              <a:rPr lang="en-US" altLang="zh-CN" sz="1200" dirty="0" smtClean="0"/>
              <a:t>-0.5</a:t>
            </a:r>
            <a:endParaRPr lang="zh-CN" altLang="en-US" sz="1200" dirty="0"/>
          </a:p>
        </p:txBody>
      </p:sp>
      <p:cxnSp>
        <p:nvCxnSpPr>
          <p:cNvPr id="149" name="直接箭头连接符 148"/>
          <p:cNvCxnSpPr>
            <a:stCxn id="184" idx="1"/>
            <a:endCxn id="372" idx="3"/>
          </p:cNvCxnSpPr>
          <p:nvPr/>
        </p:nvCxnSpPr>
        <p:spPr>
          <a:xfrm flipH="1">
            <a:off x="10311130" y="2827303"/>
            <a:ext cx="357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440</Words>
  <Application>Microsoft Office PowerPoint</Application>
  <PresentationFormat>宽屏</PresentationFormat>
  <Paragraphs>288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219</cp:revision>
  <dcterms:created xsi:type="dcterms:W3CDTF">2023-02-14T02:23:32Z</dcterms:created>
  <dcterms:modified xsi:type="dcterms:W3CDTF">2023-07-27T07:06:54Z</dcterms:modified>
</cp:coreProperties>
</file>