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75" r:id="rId6"/>
    <p:sldId id="259" r:id="rId7"/>
    <p:sldId id="279" r:id="rId8"/>
    <p:sldId id="260" r:id="rId9"/>
    <p:sldId id="280" r:id="rId10"/>
    <p:sldId id="281" r:id="rId11"/>
    <p:sldId id="267" r:id="rId12"/>
    <p:sldId id="264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65538" autoAdjust="0"/>
  </p:normalViewPr>
  <p:slideViewPr>
    <p:cSldViewPr snapToGrid="0">
      <p:cViewPr varScale="1">
        <p:scale>
          <a:sx n="89" d="100"/>
          <a:sy n="89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3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9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9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9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21715" y="2410576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939" y="22041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6555" y="2184039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5939" y="30461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5939" y="3999502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1" idx="3"/>
          </p:cNvCxnSpPr>
          <p:nvPr/>
        </p:nvCxnSpPr>
        <p:spPr>
          <a:xfrm flipH="1">
            <a:off x="3869269" y="2532597"/>
            <a:ext cx="217286" cy="20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13" idx="2"/>
          </p:cNvCxnSpPr>
          <p:nvPr/>
        </p:nvCxnSpPr>
        <p:spPr>
          <a:xfrm flipV="1">
            <a:off x="3502604" y="3743241"/>
            <a:ext cx="0" cy="256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3502604" y="2901269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3" idx="3"/>
            <a:endCxn id="11" idx="1"/>
          </p:cNvCxnSpPr>
          <p:nvPr/>
        </p:nvCxnSpPr>
        <p:spPr>
          <a:xfrm>
            <a:off x="2467683" y="2550690"/>
            <a:ext cx="668256" cy="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19927" y="2311303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60102" y="2692026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105787" y="30373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35939" y="1340860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11" idx="0"/>
            <a:endCxn id="59" idx="2"/>
          </p:cNvCxnSpPr>
          <p:nvPr/>
        </p:nvCxnSpPr>
        <p:spPr>
          <a:xfrm flipV="1">
            <a:off x="3502604" y="2037976"/>
            <a:ext cx="0" cy="166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3869269" y="3385911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1"/>
          </p:cNvCxnSpPr>
          <p:nvPr/>
        </p:nvCxnSpPr>
        <p:spPr>
          <a:xfrm flipV="1">
            <a:off x="4839117" y="2536508"/>
            <a:ext cx="580810" cy="84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621715" y="759330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16144" y="832391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140091" y="4461196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  <a:r>
              <a:rPr lang="zh-CN" altLang="en-US" sz="1200" dirty="0" smtClean="0">
                <a:solidFill>
                  <a:schemeClr val="tx1"/>
                </a:solidFill>
              </a:rPr>
              <a:t>（</a:t>
            </a:r>
            <a:r>
              <a:rPr lang="en-US" altLang="zh-CN" sz="1200" dirty="0" smtClean="0">
                <a:solidFill>
                  <a:schemeClr val="tx1"/>
                </a:solidFill>
              </a:rPr>
              <a:t>0,2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544415" y="4566985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419364" y="312555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380886" y="1414129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H="1" flipV="1">
            <a:off x="5905420" y="2761712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5905420" y="1902455"/>
            <a:ext cx="1" cy="40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 flipV="1">
            <a:off x="6429955" y="980527"/>
            <a:ext cx="2191760" cy="677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6941715" y="2508838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 flipV="1">
            <a:off x="6391477" y="2753001"/>
            <a:ext cx="550238" cy="61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621715" y="135060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621715" y="187225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 flipV="1">
            <a:off x="6429955" y="1571804"/>
            <a:ext cx="2191760" cy="8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6429955" y="1658292"/>
            <a:ext cx="2191760" cy="43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6429955" y="1658292"/>
            <a:ext cx="2191760" cy="98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5400000" flipH="1" flipV="1">
            <a:off x="6052900" y="-1790966"/>
            <a:ext cx="581530" cy="5682123"/>
          </a:xfrm>
          <a:prstGeom prst="bentConnector3">
            <a:avLst>
              <a:gd name="adj1" fmla="val 139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6941716" y="313479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941716" y="376075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6391477" y="3369715"/>
            <a:ext cx="550239" cy="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6391477" y="3369715"/>
            <a:ext cx="550239" cy="635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179296" y="5399672"/>
            <a:ext cx="733330" cy="78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340834" y="5465342"/>
            <a:ext cx="972113" cy="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Small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3"/>
            <a:endCxn id="138" idx="1"/>
          </p:cNvCxnSpPr>
          <p:nvPr/>
        </p:nvCxnSpPr>
        <p:spPr>
          <a:xfrm flipV="1">
            <a:off x="4912626" y="5788555"/>
            <a:ext cx="1428208" cy="13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055747" y="5381822"/>
            <a:ext cx="5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</p:txBody>
      </p:sp>
      <p:sp>
        <p:nvSpPr>
          <p:cNvPr id="43" name="矩形 42"/>
          <p:cNvSpPr/>
          <p:nvPr/>
        </p:nvSpPr>
        <p:spPr>
          <a:xfrm>
            <a:off x="2809241" y="759330"/>
            <a:ext cx="2335003" cy="57857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496697" y="2325485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0210" y="29939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67" idx="2"/>
            <a:endCxn id="97" idx="1"/>
          </p:cNvCxnSpPr>
          <p:nvPr/>
        </p:nvCxnSpPr>
        <p:spPr>
          <a:xfrm rot="16200000" flipH="1">
            <a:off x="2420956" y="3087626"/>
            <a:ext cx="1324447" cy="211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7" idx="3"/>
            <a:endCxn id="100" idx="1"/>
          </p:cNvCxnSpPr>
          <p:nvPr/>
        </p:nvCxnSpPr>
        <p:spPr>
          <a:xfrm>
            <a:off x="4873421" y="4806762"/>
            <a:ext cx="67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083179" y="316730"/>
            <a:ext cx="6246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4968558" y="2961209"/>
            <a:ext cx="534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5146861" y="4435346"/>
            <a:ext cx="294301" cy="371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233549" y="5757786"/>
            <a:ext cx="8221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6\7\8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205968" y="488003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^([0-2])$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490088" y="2563599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42561" y="103354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31571" y="4082477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2784457" y="191103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05210" y="5730002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2753203" y="3584624"/>
            <a:ext cx="1046885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Unstable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90088" y="4051970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165605" y="3661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Sonar</a:t>
            </a:r>
            <a:r>
              <a:rPr lang="zh-CN" altLang="en-US" sz="1400" dirty="0" smtClean="0">
                <a:solidFill>
                  <a:schemeClr val="tx1"/>
                </a:solidFill>
              </a:rPr>
              <a:t>（</a:t>
            </a:r>
            <a:r>
              <a:rPr lang="en-US" altLang="zh-CN" sz="1400" dirty="0" smtClean="0">
                <a:solidFill>
                  <a:schemeClr val="tx1"/>
                </a:solidFill>
              </a:rPr>
              <a:t>HV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361953" y="1740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361953" y="295808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0"/>
            <a:endCxn id="38" idx="2"/>
          </p:cNvCxnSpPr>
          <p:nvPr/>
        </p:nvCxnSpPr>
        <p:spPr>
          <a:xfrm flipV="1">
            <a:off x="4728618" y="1521874"/>
            <a:ext cx="0" cy="218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1"/>
            <a:endCxn id="42" idx="3"/>
          </p:cNvCxnSpPr>
          <p:nvPr/>
        </p:nvCxnSpPr>
        <p:spPr>
          <a:xfrm flipH="1">
            <a:off x="3821721" y="3305671"/>
            <a:ext cx="540232" cy="1002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574197" y="3325495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42" idx="3"/>
            <a:endCxn id="124" idx="1"/>
          </p:cNvCxnSpPr>
          <p:nvPr/>
        </p:nvCxnSpPr>
        <p:spPr>
          <a:xfrm>
            <a:off x="3821721" y="4307682"/>
            <a:ext cx="1743306" cy="54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779874" y="2561358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3"/>
            <a:endCxn id="201" idx="1"/>
          </p:cNvCxnSpPr>
          <p:nvPr/>
        </p:nvCxnSpPr>
        <p:spPr>
          <a:xfrm>
            <a:off x="2462201" y="2802629"/>
            <a:ext cx="317673" cy="2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V="1">
            <a:off x="3265931" y="2399361"/>
            <a:ext cx="4583" cy="16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3751987" y="2088319"/>
            <a:ext cx="609966" cy="717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722009" y="45097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3"/>
            <a:endCxn id="93" idx="1"/>
          </p:cNvCxnSpPr>
          <p:nvPr/>
        </p:nvCxnSpPr>
        <p:spPr>
          <a:xfrm>
            <a:off x="6482159" y="3772726"/>
            <a:ext cx="239850" cy="108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565027" y="4410077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3"/>
            <a:endCxn id="60" idx="1"/>
          </p:cNvCxnSpPr>
          <p:nvPr/>
        </p:nvCxnSpPr>
        <p:spPr>
          <a:xfrm flipV="1">
            <a:off x="3821721" y="3772726"/>
            <a:ext cx="1752476" cy="53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3"/>
            <a:endCxn id="93" idx="1"/>
          </p:cNvCxnSpPr>
          <p:nvPr/>
        </p:nvCxnSpPr>
        <p:spPr>
          <a:xfrm flipV="1">
            <a:off x="6472989" y="4857307"/>
            <a:ext cx="249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5565027" y="5505073"/>
            <a:ext cx="907962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3751987" y="2805521"/>
            <a:ext cx="609966" cy="500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3"/>
          </p:cNvCxnSpPr>
          <p:nvPr/>
        </p:nvCxnSpPr>
        <p:spPr>
          <a:xfrm flipH="1">
            <a:off x="6472989" y="4857307"/>
            <a:ext cx="249020" cy="108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1635226" y="4881214"/>
            <a:ext cx="1410903" cy="72906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1609479" y="313559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Relay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2"/>
            <a:endCxn id="224" idx="1"/>
          </p:cNvCxnSpPr>
          <p:nvPr/>
        </p:nvCxnSpPr>
        <p:spPr>
          <a:xfrm rot="5400000" flipH="1">
            <a:off x="3488221" y="1604444"/>
            <a:ext cx="1721711" cy="5479195"/>
          </a:xfrm>
          <a:prstGeom prst="bentConnector4">
            <a:avLst>
              <a:gd name="adj1" fmla="val -70395"/>
              <a:gd name="adj2" fmla="val 104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0"/>
            <a:endCxn id="224" idx="2"/>
          </p:cNvCxnSpPr>
          <p:nvPr/>
        </p:nvCxnSpPr>
        <p:spPr>
          <a:xfrm flipH="1" flipV="1">
            <a:off x="1976144" y="3830774"/>
            <a:ext cx="1" cy="221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2342809" y="2805521"/>
            <a:ext cx="437065" cy="677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3831234" y="5938620"/>
            <a:ext cx="1733793" cy="1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 flipV="1">
            <a:off x="2462201" y="3805821"/>
            <a:ext cx="291002" cy="490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916" y="91366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Barsuk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452104" y="1033548"/>
            <a:ext cx="3462196" cy="54874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0" name="直接箭头连接符 139"/>
          <p:cNvCxnSpPr>
            <a:stCxn id="42" idx="1"/>
            <a:endCxn id="51" idx="3"/>
          </p:cNvCxnSpPr>
          <p:nvPr/>
        </p:nvCxnSpPr>
        <p:spPr>
          <a:xfrm flipH="1" flipV="1">
            <a:off x="2462201" y="4296133"/>
            <a:ext cx="269370" cy="11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784458" y="3099992"/>
            <a:ext cx="972113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Stable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8" idx="1"/>
            <a:endCxn id="66" idx="3"/>
          </p:cNvCxnSpPr>
          <p:nvPr/>
        </p:nvCxnSpPr>
        <p:spPr>
          <a:xfrm flipH="1">
            <a:off x="3756571" y="3305671"/>
            <a:ext cx="605382" cy="15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439839" y="11699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&lt;min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574197" y="1191858"/>
            <a:ext cx="717169" cy="657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AND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76" idx="1"/>
            <a:endCxn id="81" idx="3"/>
          </p:cNvCxnSpPr>
          <p:nvPr/>
        </p:nvCxnSpPr>
        <p:spPr>
          <a:xfrm flipH="1">
            <a:off x="6291366" y="1517505"/>
            <a:ext cx="148473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1" idx="1"/>
            <a:endCxn id="77" idx="3"/>
          </p:cNvCxnSpPr>
          <p:nvPr/>
        </p:nvCxnSpPr>
        <p:spPr>
          <a:xfrm flipH="1">
            <a:off x="5095283" y="1520726"/>
            <a:ext cx="478914" cy="56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20" idx="0"/>
            <a:endCxn id="76" idx="0"/>
          </p:cNvCxnSpPr>
          <p:nvPr/>
        </p:nvCxnSpPr>
        <p:spPr>
          <a:xfrm rot="5400000" flipH="1" flipV="1">
            <a:off x="3694482" y="-548422"/>
            <a:ext cx="1393684" cy="4830359"/>
          </a:xfrm>
          <a:prstGeom prst="bentConnector3">
            <a:avLst>
              <a:gd name="adj1" fmla="val 1164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7317884" y="1171328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&gt;50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7017346" y="30775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961974" y="30775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接箭头连接符 134"/>
          <p:cNvCxnSpPr>
            <a:stCxn id="168" idx="1"/>
            <a:endCxn id="143" idx="3"/>
          </p:cNvCxnSpPr>
          <p:nvPr/>
        </p:nvCxnSpPr>
        <p:spPr>
          <a:xfrm flipH="1">
            <a:off x="7750676" y="3425137"/>
            <a:ext cx="211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30" idx="2"/>
            <a:endCxn id="81" idx="2"/>
          </p:cNvCxnSpPr>
          <p:nvPr/>
        </p:nvCxnSpPr>
        <p:spPr>
          <a:xfrm rot="5400000" flipH="1">
            <a:off x="6779192" y="1003183"/>
            <a:ext cx="16914" cy="1709734"/>
          </a:xfrm>
          <a:prstGeom prst="bentConnector3">
            <a:avLst>
              <a:gd name="adj1" fmla="val -1351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5" idx="3"/>
            <a:endCxn id="130" idx="0"/>
          </p:cNvCxnSpPr>
          <p:nvPr/>
        </p:nvCxnSpPr>
        <p:spPr>
          <a:xfrm>
            <a:off x="5291629" y="587390"/>
            <a:ext cx="2350887" cy="583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942252" y="22140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017346" y="22140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105606" y="22140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肘形连接符 58"/>
          <p:cNvCxnSpPr>
            <a:stCxn id="20" idx="0"/>
            <a:endCxn id="105" idx="0"/>
          </p:cNvCxnSpPr>
          <p:nvPr/>
        </p:nvCxnSpPr>
        <p:spPr>
          <a:xfrm rot="5400000" flipH="1" flipV="1">
            <a:off x="4967780" y="-777538"/>
            <a:ext cx="349502" cy="6332772"/>
          </a:xfrm>
          <a:prstGeom prst="bentConnector3">
            <a:avLst>
              <a:gd name="adj1" fmla="val 656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07" idx="3"/>
            <a:endCxn id="106" idx="1"/>
          </p:cNvCxnSpPr>
          <p:nvPr/>
        </p:nvCxnSpPr>
        <p:spPr>
          <a:xfrm>
            <a:off x="6838936" y="2561687"/>
            <a:ext cx="178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05" idx="1"/>
            <a:endCxn id="106" idx="3"/>
          </p:cNvCxnSpPr>
          <p:nvPr/>
        </p:nvCxnSpPr>
        <p:spPr>
          <a:xfrm flipH="1">
            <a:off x="7750676" y="2561687"/>
            <a:ext cx="191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06" idx="2"/>
            <a:endCxn id="143" idx="0"/>
          </p:cNvCxnSpPr>
          <p:nvPr/>
        </p:nvCxnSpPr>
        <p:spPr>
          <a:xfrm>
            <a:off x="7384011" y="2909276"/>
            <a:ext cx="0" cy="16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143" idx="2"/>
            <a:endCxn id="42" idx="3"/>
          </p:cNvCxnSpPr>
          <p:nvPr/>
        </p:nvCxnSpPr>
        <p:spPr>
          <a:xfrm rot="5400000">
            <a:off x="5335388" y="2259059"/>
            <a:ext cx="534956" cy="3562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878356" y="242880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Transducer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606" y="376676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Pump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8357" y="165879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Battery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78356" y="10033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Hatch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stCxn id="100" idx="2"/>
            <a:endCxn id="98" idx="0"/>
          </p:cNvCxnSpPr>
          <p:nvPr/>
        </p:nvCxnSpPr>
        <p:spPr>
          <a:xfrm>
            <a:off x="1441368" y="1491649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920214" y="33706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0214" y="16629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96" idx="3"/>
            <a:endCxn id="104" idx="1"/>
          </p:cNvCxnSpPr>
          <p:nvPr/>
        </p:nvCxnSpPr>
        <p:spPr>
          <a:xfrm flipV="1">
            <a:off x="2004380" y="2010587"/>
            <a:ext cx="915834" cy="66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2" idx="1"/>
            <a:endCxn id="97" idx="3"/>
          </p:cNvCxnSpPr>
          <p:nvPr/>
        </p:nvCxnSpPr>
        <p:spPr>
          <a:xfrm flipH="1">
            <a:off x="1997630" y="3718269"/>
            <a:ext cx="922584" cy="2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24440" y="309778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Engine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20214" y="25265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9" idx="1"/>
            <a:endCxn id="107" idx="3"/>
          </p:cNvCxnSpPr>
          <p:nvPr/>
        </p:nvCxnSpPr>
        <p:spPr>
          <a:xfrm flipH="1">
            <a:off x="2050464" y="2874163"/>
            <a:ext cx="869750" cy="4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8" idx="1"/>
            <a:endCxn id="107" idx="1"/>
          </p:cNvCxnSpPr>
          <p:nvPr/>
        </p:nvCxnSpPr>
        <p:spPr>
          <a:xfrm rot="10800000" flipH="1" flipV="1">
            <a:off x="878356" y="1902952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98" idx="3"/>
            <a:endCxn id="96" idx="3"/>
          </p:cNvCxnSpPr>
          <p:nvPr/>
        </p:nvCxnSpPr>
        <p:spPr>
          <a:xfrm flipH="1">
            <a:off x="2004380" y="1902953"/>
            <a:ext cx="1" cy="77001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246701" y="59821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1-3/4-6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3988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6701" y="16409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4" idx="2"/>
            <a:endCxn id="116" idx="0"/>
          </p:cNvCxnSpPr>
          <p:nvPr/>
        </p:nvCxnSpPr>
        <p:spPr>
          <a:xfrm>
            <a:off x="4613366" y="1293390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5" idx="1"/>
            <a:endCxn id="116" idx="3"/>
          </p:cNvCxnSpPr>
          <p:nvPr/>
        </p:nvCxnSpPr>
        <p:spPr>
          <a:xfrm flipH="1" flipV="1">
            <a:off x="4980031" y="1988569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424670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46701" y="33739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5" idx="1"/>
            <a:endCxn id="119" idx="3"/>
          </p:cNvCxnSpPr>
          <p:nvPr/>
        </p:nvCxnSpPr>
        <p:spPr>
          <a:xfrm flipH="1">
            <a:off x="4980031" y="2858005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5" idx="1"/>
            <a:endCxn id="120" idx="3"/>
          </p:cNvCxnSpPr>
          <p:nvPr/>
        </p:nvCxnSpPr>
        <p:spPr>
          <a:xfrm flipH="1">
            <a:off x="4980031" y="2858005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6" idx="1"/>
            <a:endCxn id="104" idx="3"/>
          </p:cNvCxnSpPr>
          <p:nvPr/>
        </p:nvCxnSpPr>
        <p:spPr>
          <a:xfrm flipH="1">
            <a:off x="3653544" y="1988569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9" idx="1"/>
            <a:endCxn id="109" idx="3"/>
          </p:cNvCxnSpPr>
          <p:nvPr/>
        </p:nvCxnSpPr>
        <p:spPr>
          <a:xfrm flipH="1">
            <a:off x="3653544" y="2858005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1"/>
            <a:endCxn id="102" idx="3"/>
          </p:cNvCxnSpPr>
          <p:nvPr/>
        </p:nvCxnSpPr>
        <p:spPr>
          <a:xfrm flipH="1" flipV="1">
            <a:off x="3653544" y="3718269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6" idx="2"/>
            <a:endCxn id="119" idx="0"/>
          </p:cNvCxnSpPr>
          <p:nvPr/>
        </p:nvCxnSpPr>
        <p:spPr>
          <a:xfrm>
            <a:off x="4613366" y="2336158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9" idx="2"/>
            <a:endCxn id="120" idx="0"/>
          </p:cNvCxnSpPr>
          <p:nvPr/>
        </p:nvCxnSpPr>
        <p:spPr>
          <a:xfrm>
            <a:off x="4613366" y="3205594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3629123" y="165008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3629123" y="250819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3660749" y="337557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2786888" y="1515432"/>
            <a:ext cx="3513932" cy="45026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24440" y="446074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Container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>
            <a:stCxn id="98" idx="1"/>
            <a:endCxn id="141" idx="1"/>
          </p:cNvCxnSpPr>
          <p:nvPr/>
        </p:nvCxnSpPr>
        <p:spPr>
          <a:xfrm rot="10800000" flipH="1" flipV="1">
            <a:off x="878356" y="1902952"/>
            <a:ext cx="46083" cy="2801953"/>
          </a:xfrm>
          <a:prstGeom prst="bentConnector3">
            <a:avLst>
              <a:gd name="adj1" fmla="val -1299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24440" y="52456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141" idx="2"/>
            <a:endCxn id="142" idx="0"/>
          </p:cNvCxnSpPr>
          <p:nvPr/>
        </p:nvCxnSpPr>
        <p:spPr>
          <a:xfrm>
            <a:off x="1487452" y="4949069"/>
            <a:ext cx="0" cy="29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27419" y="42452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20214" y="51126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98" idx="3"/>
            <a:endCxn id="97" idx="3"/>
          </p:cNvCxnSpPr>
          <p:nvPr/>
        </p:nvCxnSpPr>
        <p:spPr>
          <a:xfrm flipH="1">
            <a:off x="1997630" y="1902953"/>
            <a:ext cx="6751" cy="2107976"/>
          </a:xfrm>
          <a:prstGeom prst="bentConnector3">
            <a:avLst>
              <a:gd name="adj1" fmla="val -7578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5" idx="1"/>
            <a:endCxn id="142" idx="3"/>
          </p:cNvCxnSpPr>
          <p:nvPr/>
        </p:nvCxnSpPr>
        <p:spPr>
          <a:xfrm flipH="1">
            <a:off x="2050464" y="4592879"/>
            <a:ext cx="876955" cy="89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6" idx="1"/>
            <a:endCxn id="142" idx="3"/>
          </p:cNvCxnSpPr>
          <p:nvPr/>
        </p:nvCxnSpPr>
        <p:spPr>
          <a:xfrm flipH="1">
            <a:off x="2050464" y="5460266"/>
            <a:ext cx="869750" cy="2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4246701" y="42430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243852" y="511267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167" idx="1"/>
            <a:endCxn id="145" idx="3"/>
          </p:cNvCxnSpPr>
          <p:nvPr/>
        </p:nvCxnSpPr>
        <p:spPr>
          <a:xfrm flipH="1">
            <a:off x="3660749" y="4590686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68" idx="1"/>
            <a:endCxn id="146" idx="3"/>
          </p:cNvCxnSpPr>
          <p:nvPr/>
        </p:nvCxnSpPr>
        <p:spPr>
          <a:xfrm flipH="1">
            <a:off x="3653544" y="5460265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20" idx="2"/>
            <a:endCxn id="167" idx="0"/>
          </p:cNvCxnSpPr>
          <p:nvPr/>
        </p:nvCxnSpPr>
        <p:spPr>
          <a:xfrm>
            <a:off x="4613366" y="4069169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67" idx="2"/>
            <a:endCxn id="168" idx="0"/>
          </p:cNvCxnSpPr>
          <p:nvPr/>
        </p:nvCxnSpPr>
        <p:spPr>
          <a:xfrm flipH="1">
            <a:off x="4610517" y="4938275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15" idx="1"/>
            <a:endCxn id="167" idx="3"/>
          </p:cNvCxnSpPr>
          <p:nvPr/>
        </p:nvCxnSpPr>
        <p:spPr>
          <a:xfrm flipH="1">
            <a:off x="4980031" y="2858005"/>
            <a:ext cx="459850" cy="17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5" idx="1"/>
            <a:endCxn id="168" idx="3"/>
          </p:cNvCxnSpPr>
          <p:nvPr/>
        </p:nvCxnSpPr>
        <p:spPr>
          <a:xfrm flipH="1">
            <a:off x="4977182" y="2858005"/>
            <a:ext cx="462699" cy="26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633431" y="42647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3653465" y="509185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148708" y="321011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Probe2A</a:t>
            </a:r>
            <a:endParaRPr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8089164" y="709882"/>
            <a:ext cx="100363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8222490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8222490" y="184615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22490" y="2709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663142" y="1809745"/>
            <a:ext cx="1090036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1:4/2:5/3:6</a:t>
            </a:r>
          </a:p>
        </p:txBody>
      </p:sp>
      <p:sp>
        <p:nvSpPr>
          <p:cNvPr id="219" name="矩形 218"/>
          <p:cNvSpPr/>
          <p:nvPr/>
        </p:nvSpPr>
        <p:spPr>
          <a:xfrm>
            <a:off x="10675002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9548977" y="1824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8" idx="1"/>
            <a:endCxn id="220" idx="3"/>
          </p:cNvCxnSpPr>
          <p:nvPr/>
        </p:nvCxnSpPr>
        <p:spPr>
          <a:xfrm flipH="1">
            <a:off x="10282307" y="2157335"/>
            <a:ext cx="380835" cy="1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9" idx="1"/>
            <a:endCxn id="220" idx="3"/>
          </p:cNvCxnSpPr>
          <p:nvPr/>
        </p:nvCxnSpPr>
        <p:spPr>
          <a:xfrm flipH="1" flipV="1">
            <a:off x="10282307" y="2171725"/>
            <a:ext cx="392695" cy="172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9548977" y="26935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9548977" y="35571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直接箭头连接符 225"/>
          <p:cNvCxnSpPr>
            <a:stCxn id="219" idx="1"/>
            <a:endCxn id="223" idx="3"/>
          </p:cNvCxnSpPr>
          <p:nvPr/>
        </p:nvCxnSpPr>
        <p:spPr>
          <a:xfrm flipH="1" flipV="1">
            <a:off x="10282307" y="3041161"/>
            <a:ext cx="392695" cy="86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19" idx="1"/>
            <a:endCxn id="225" idx="3"/>
          </p:cNvCxnSpPr>
          <p:nvPr/>
        </p:nvCxnSpPr>
        <p:spPr>
          <a:xfrm flipH="1">
            <a:off x="10282307" y="3901425"/>
            <a:ext cx="392695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stCxn id="220" idx="1"/>
            <a:endCxn id="215" idx="3"/>
          </p:cNvCxnSpPr>
          <p:nvPr/>
        </p:nvCxnSpPr>
        <p:spPr>
          <a:xfrm flipH="1">
            <a:off x="8955820" y="2171725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23" idx="1"/>
            <a:endCxn id="217" idx="3"/>
          </p:cNvCxnSpPr>
          <p:nvPr/>
        </p:nvCxnSpPr>
        <p:spPr>
          <a:xfrm flipH="1">
            <a:off x="8955820" y="3041161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5" idx="1"/>
            <a:endCxn id="213" idx="3"/>
          </p:cNvCxnSpPr>
          <p:nvPr/>
        </p:nvCxnSpPr>
        <p:spPr>
          <a:xfrm flipH="1" flipV="1">
            <a:off x="8955820" y="3901425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0" idx="2"/>
            <a:endCxn id="223" idx="0"/>
          </p:cNvCxnSpPr>
          <p:nvPr/>
        </p:nvCxnSpPr>
        <p:spPr>
          <a:xfrm>
            <a:off x="9915642" y="2519314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23" idx="2"/>
            <a:endCxn id="225" idx="0"/>
          </p:cNvCxnSpPr>
          <p:nvPr/>
        </p:nvCxnSpPr>
        <p:spPr>
          <a:xfrm>
            <a:off x="9915642" y="3388750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8931399" y="183324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34" name="文本框 233"/>
          <p:cNvSpPr txBox="1"/>
          <p:nvPr/>
        </p:nvSpPr>
        <p:spPr>
          <a:xfrm>
            <a:off x="8931399" y="269134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35" name="文本框 234"/>
          <p:cNvSpPr txBox="1"/>
          <p:nvPr/>
        </p:nvSpPr>
        <p:spPr>
          <a:xfrm>
            <a:off x="8963025" y="355873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8089164" y="1698588"/>
            <a:ext cx="3751457" cy="443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8229695" y="44284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8222490" y="52958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9548977" y="4426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546128" y="52958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1" name="直接箭头连接符 240"/>
          <p:cNvCxnSpPr>
            <a:stCxn id="239" idx="1"/>
            <a:endCxn id="237" idx="3"/>
          </p:cNvCxnSpPr>
          <p:nvPr/>
        </p:nvCxnSpPr>
        <p:spPr>
          <a:xfrm flipH="1">
            <a:off x="8963025" y="4773842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240" idx="1"/>
            <a:endCxn id="238" idx="3"/>
          </p:cNvCxnSpPr>
          <p:nvPr/>
        </p:nvCxnSpPr>
        <p:spPr>
          <a:xfrm flipH="1">
            <a:off x="8955820" y="5643421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25" idx="2"/>
            <a:endCxn id="239" idx="0"/>
          </p:cNvCxnSpPr>
          <p:nvPr/>
        </p:nvCxnSpPr>
        <p:spPr>
          <a:xfrm>
            <a:off x="9915642" y="4252325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9" idx="2"/>
            <a:endCxn id="240" idx="0"/>
          </p:cNvCxnSpPr>
          <p:nvPr/>
        </p:nvCxnSpPr>
        <p:spPr>
          <a:xfrm flipH="1">
            <a:off x="9912793" y="5121431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19" idx="1"/>
            <a:endCxn id="239" idx="3"/>
          </p:cNvCxnSpPr>
          <p:nvPr/>
        </p:nvCxnSpPr>
        <p:spPr>
          <a:xfrm flipH="1">
            <a:off x="10282307" y="3901425"/>
            <a:ext cx="392695" cy="8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19" idx="1"/>
            <a:endCxn id="240" idx="3"/>
          </p:cNvCxnSpPr>
          <p:nvPr/>
        </p:nvCxnSpPr>
        <p:spPr>
          <a:xfrm flipH="1">
            <a:off x="10279458" y="3901425"/>
            <a:ext cx="395544" cy="17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8935707" y="444786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48" name="文本框 247"/>
          <p:cNvSpPr txBox="1"/>
          <p:nvPr/>
        </p:nvSpPr>
        <p:spPr>
          <a:xfrm>
            <a:off x="8955741" y="527501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10757126" y="471297"/>
            <a:ext cx="902069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1" name="直接箭头连接符 250"/>
          <p:cNvCxnSpPr>
            <a:stCxn id="250" idx="2"/>
            <a:endCxn id="218" idx="0"/>
          </p:cNvCxnSpPr>
          <p:nvPr/>
        </p:nvCxnSpPr>
        <p:spPr>
          <a:xfrm flipH="1">
            <a:off x="11208160" y="1166476"/>
            <a:ext cx="1" cy="64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338724" y="684648"/>
            <a:ext cx="7639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Angle/Click</a:t>
            </a:r>
            <a:endParaRPr lang="zh-CN" altLang="en-US" dirty="0"/>
          </a:p>
        </p:txBody>
      </p:sp>
      <p:sp>
        <p:nvSpPr>
          <p:cNvPr id="254" name="文本框 253"/>
          <p:cNvSpPr txBox="1"/>
          <p:nvPr/>
        </p:nvSpPr>
        <p:spPr>
          <a:xfrm>
            <a:off x="7773404" y="2884768"/>
            <a:ext cx="235693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7773405" y="3676920"/>
            <a:ext cx="260072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6" name="文本框 255"/>
          <p:cNvSpPr txBox="1"/>
          <p:nvPr/>
        </p:nvSpPr>
        <p:spPr>
          <a:xfrm>
            <a:off x="7729058" y="4542947"/>
            <a:ext cx="26649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7729058" y="5455825"/>
            <a:ext cx="25590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8" name="文本框 257"/>
          <p:cNvSpPr txBox="1"/>
          <p:nvPr/>
        </p:nvSpPr>
        <p:spPr>
          <a:xfrm>
            <a:off x="11254606" y="1244224"/>
            <a:ext cx="26978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9" name="文本框 258"/>
          <p:cNvSpPr txBox="1"/>
          <p:nvPr/>
        </p:nvSpPr>
        <p:spPr>
          <a:xfrm>
            <a:off x="7788291" y="2080673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81" name="肘形连接符 180"/>
          <p:cNvCxnSpPr>
            <a:stCxn id="200" idx="1"/>
            <a:endCxn id="217" idx="1"/>
          </p:cNvCxnSpPr>
          <p:nvPr/>
        </p:nvCxnSpPr>
        <p:spPr>
          <a:xfrm rot="10800000" flipH="1" flipV="1">
            <a:off x="8089164" y="954045"/>
            <a:ext cx="133326" cy="2103274"/>
          </a:xfrm>
          <a:prstGeom prst="bentConnector3">
            <a:avLst>
              <a:gd name="adj1" fmla="val -51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200" idx="0"/>
            <a:endCxn id="213" idx="1"/>
          </p:cNvCxnSpPr>
          <p:nvPr/>
        </p:nvCxnSpPr>
        <p:spPr>
          <a:xfrm rot="16200000" flipH="1" flipV="1">
            <a:off x="6810965" y="2121406"/>
            <a:ext cx="3191543" cy="368493"/>
          </a:xfrm>
          <a:prstGeom prst="bentConnector4">
            <a:avLst>
              <a:gd name="adj1" fmla="val -4298"/>
              <a:gd name="adj2" fmla="val 393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215" idx="0"/>
            <a:endCxn id="200" idx="2"/>
          </p:cNvCxnSpPr>
          <p:nvPr/>
        </p:nvCxnSpPr>
        <p:spPr>
          <a:xfrm flipV="1">
            <a:off x="8589155" y="1198208"/>
            <a:ext cx="1828" cy="64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肘形连接符 259"/>
          <p:cNvCxnSpPr>
            <a:stCxn id="252" idx="0"/>
            <a:endCxn id="237" idx="1"/>
          </p:cNvCxnSpPr>
          <p:nvPr/>
        </p:nvCxnSpPr>
        <p:spPr>
          <a:xfrm rot="16200000" flipH="1" flipV="1">
            <a:off x="6929498" y="1984844"/>
            <a:ext cx="4091387" cy="1490994"/>
          </a:xfrm>
          <a:prstGeom prst="bentConnector4">
            <a:avLst>
              <a:gd name="adj1" fmla="val -5587"/>
              <a:gd name="adj2" fmla="val 184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连接符 262"/>
          <p:cNvCxnSpPr>
            <a:stCxn id="252" idx="0"/>
            <a:endCxn id="238" idx="1"/>
          </p:cNvCxnSpPr>
          <p:nvPr/>
        </p:nvCxnSpPr>
        <p:spPr>
          <a:xfrm rot="16200000" flipH="1" flipV="1">
            <a:off x="6492203" y="2414935"/>
            <a:ext cx="4958774" cy="1498199"/>
          </a:xfrm>
          <a:prstGeom prst="bentConnector4">
            <a:avLst>
              <a:gd name="adj1" fmla="val -6864"/>
              <a:gd name="adj2" fmla="val 194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425" y="2016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Probe2A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8384" y="114987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46648" y="625941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46649" y="1195822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46559" y="177283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3" idx="3"/>
            <a:endCxn id="4" idx="2"/>
          </p:cNvCxnSpPr>
          <p:nvPr/>
        </p:nvCxnSpPr>
        <p:spPr>
          <a:xfrm flipV="1">
            <a:off x="1654408" y="820655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3"/>
            <a:endCxn id="5" idx="2"/>
          </p:cNvCxnSpPr>
          <p:nvPr/>
        </p:nvCxnSpPr>
        <p:spPr>
          <a:xfrm flipV="1">
            <a:off x="1654408" y="1390536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3" idx="3"/>
          </p:cNvCxnSpPr>
          <p:nvPr/>
        </p:nvCxnSpPr>
        <p:spPr>
          <a:xfrm flipH="1" flipV="1">
            <a:off x="1654408" y="1394042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3495" y="28228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81759" y="229887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081760" y="286875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081670" y="344576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3"/>
            <a:endCxn id="11" idx="2"/>
          </p:cNvCxnSpPr>
          <p:nvPr/>
        </p:nvCxnSpPr>
        <p:spPr>
          <a:xfrm flipV="1">
            <a:off x="1689519" y="249358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3"/>
            <a:endCxn id="12" idx="2"/>
          </p:cNvCxnSpPr>
          <p:nvPr/>
        </p:nvCxnSpPr>
        <p:spPr>
          <a:xfrm flipV="1">
            <a:off x="1689519" y="306347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2"/>
            <a:endCxn id="10" idx="3"/>
          </p:cNvCxnSpPr>
          <p:nvPr/>
        </p:nvCxnSpPr>
        <p:spPr>
          <a:xfrm flipH="1" flipV="1">
            <a:off x="1689519" y="306697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38193" y="290780"/>
            <a:ext cx="2537462" cy="603001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807295" y="5973204"/>
            <a:ext cx="902069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549468" y="445978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549468" y="126323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3549802" y="2376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3549468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490681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9" name="直接箭头连接符 278"/>
          <p:cNvCxnSpPr>
            <a:stCxn id="275" idx="2"/>
            <a:endCxn id="276" idx="0"/>
          </p:cNvCxnSpPr>
          <p:nvPr/>
        </p:nvCxnSpPr>
        <p:spPr>
          <a:xfrm>
            <a:off x="3916133" y="1960550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76" idx="3"/>
            <a:endCxn id="297" idx="1"/>
          </p:cNvCxnSpPr>
          <p:nvPr/>
        </p:nvCxnSpPr>
        <p:spPr>
          <a:xfrm>
            <a:off x="4283132" y="2724077"/>
            <a:ext cx="207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>
            <a:stCxn id="297" idx="2"/>
            <a:endCxn id="278" idx="0"/>
          </p:cNvCxnSpPr>
          <p:nvPr/>
        </p:nvCxnSpPr>
        <p:spPr>
          <a:xfrm>
            <a:off x="4857346" y="3071666"/>
            <a:ext cx="0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7" idx="0"/>
            <a:endCxn id="276" idx="2"/>
          </p:cNvCxnSpPr>
          <p:nvPr/>
        </p:nvCxnSpPr>
        <p:spPr>
          <a:xfrm flipV="1">
            <a:off x="3916133" y="3071666"/>
            <a:ext cx="334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肘形连接符 282"/>
          <p:cNvCxnSpPr>
            <a:stCxn id="274" idx="0"/>
            <a:endCxn id="276" idx="1"/>
          </p:cNvCxnSpPr>
          <p:nvPr/>
        </p:nvCxnSpPr>
        <p:spPr>
          <a:xfrm rot="16200000" flipH="1" flipV="1">
            <a:off x="2593918" y="1401861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stCxn id="4" idx="6"/>
            <a:endCxn id="274" idx="1"/>
          </p:cNvCxnSpPr>
          <p:nvPr/>
        </p:nvCxnSpPr>
        <p:spPr>
          <a:xfrm flipV="1">
            <a:off x="2445001" y="794637"/>
            <a:ext cx="1104467" cy="2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5" idx="6"/>
            <a:endCxn id="275" idx="1"/>
          </p:cNvCxnSpPr>
          <p:nvPr/>
        </p:nvCxnSpPr>
        <p:spPr>
          <a:xfrm>
            <a:off x="2445002" y="1390536"/>
            <a:ext cx="1104466" cy="22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11" idx="6"/>
            <a:endCxn id="274" idx="1"/>
          </p:cNvCxnSpPr>
          <p:nvPr/>
        </p:nvCxnSpPr>
        <p:spPr>
          <a:xfrm flipV="1">
            <a:off x="2480112" y="794637"/>
            <a:ext cx="1069356" cy="169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12" idx="6"/>
            <a:endCxn id="275" idx="1"/>
          </p:cNvCxnSpPr>
          <p:nvPr/>
        </p:nvCxnSpPr>
        <p:spPr>
          <a:xfrm flipV="1">
            <a:off x="2480113" y="1611892"/>
            <a:ext cx="1069355" cy="145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4490681" y="2376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直接箭头连接符 300"/>
          <p:cNvCxnSpPr>
            <a:stCxn id="278" idx="1"/>
            <a:endCxn id="277" idx="3"/>
          </p:cNvCxnSpPr>
          <p:nvPr/>
        </p:nvCxnSpPr>
        <p:spPr>
          <a:xfrm flipH="1">
            <a:off x="4282798" y="3662051"/>
            <a:ext cx="20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711039" y="53247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9" name="肘形连接符 328"/>
          <p:cNvCxnSpPr>
            <a:stCxn id="6" idx="2"/>
            <a:endCxn id="323" idx="1"/>
          </p:cNvCxnSpPr>
          <p:nvPr/>
        </p:nvCxnSpPr>
        <p:spPr>
          <a:xfrm rot="10800000" flipV="1">
            <a:off x="1711039" y="1967546"/>
            <a:ext cx="335520" cy="3601317"/>
          </a:xfrm>
          <a:prstGeom prst="bentConnector3">
            <a:avLst>
              <a:gd name="adj1" fmla="val 477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13" idx="4"/>
            <a:endCxn id="323" idx="0"/>
          </p:cNvCxnSpPr>
          <p:nvPr/>
        </p:nvCxnSpPr>
        <p:spPr>
          <a:xfrm flipH="1">
            <a:off x="2274051" y="3835195"/>
            <a:ext cx="6796" cy="148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矩形 341"/>
          <p:cNvSpPr/>
          <p:nvPr/>
        </p:nvSpPr>
        <p:spPr>
          <a:xfrm>
            <a:off x="3537652" y="52212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4490681" y="5221274"/>
            <a:ext cx="94710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360:180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9" name="直接箭头连接符 348"/>
          <p:cNvCxnSpPr>
            <a:stCxn id="345" idx="1"/>
            <a:endCxn id="342" idx="3"/>
          </p:cNvCxnSpPr>
          <p:nvPr/>
        </p:nvCxnSpPr>
        <p:spPr>
          <a:xfrm flipH="1">
            <a:off x="4270982" y="5568864"/>
            <a:ext cx="219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3542508" y="4271588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4483722" y="4271587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-1:1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354" idx="1"/>
            <a:endCxn id="353" idx="3"/>
          </p:cNvCxnSpPr>
          <p:nvPr/>
        </p:nvCxnSpPr>
        <p:spPr>
          <a:xfrm flipH="1">
            <a:off x="4275838" y="4644336"/>
            <a:ext cx="207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353" idx="2"/>
            <a:endCxn id="342" idx="0"/>
          </p:cNvCxnSpPr>
          <p:nvPr/>
        </p:nvCxnSpPr>
        <p:spPr>
          <a:xfrm flipH="1">
            <a:off x="3904317" y="5017086"/>
            <a:ext cx="4856" cy="2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93" idx="3"/>
            <a:endCxn id="345" idx="2"/>
          </p:cNvCxnSpPr>
          <p:nvPr/>
        </p:nvCxnSpPr>
        <p:spPr>
          <a:xfrm flipV="1">
            <a:off x="2709364" y="5916453"/>
            <a:ext cx="2254869" cy="40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681271" y="400964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4" name="肘形连接符 403"/>
          <p:cNvCxnSpPr>
            <a:stCxn id="277" idx="1"/>
            <a:endCxn id="402" idx="3"/>
          </p:cNvCxnSpPr>
          <p:nvPr/>
        </p:nvCxnSpPr>
        <p:spPr>
          <a:xfrm rot="10800000" flipV="1">
            <a:off x="1807296" y="3662051"/>
            <a:ext cx="1742173" cy="59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2906164" y="4860198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25" name="文本框 424"/>
          <p:cNvSpPr txBox="1"/>
          <p:nvPr/>
        </p:nvSpPr>
        <p:spPr>
          <a:xfrm>
            <a:off x="2839840" y="3201694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6" name="文本框 425"/>
          <p:cNvSpPr txBox="1"/>
          <p:nvPr/>
        </p:nvSpPr>
        <p:spPr>
          <a:xfrm>
            <a:off x="2878465" y="599923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27" name="文本框 426"/>
          <p:cNvSpPr txBox="1"/>
          <p:nvPr/>
        </p:nvSpPr>
        <p:spPr>
          <a:xfrm>
            <a:off x="2837063" y="1683408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8" name="文本框 427"/>
          <p:cNvSpPr txBox="1"/>
          <p:nvPr/>
        </p:nvSpPr>
        <p:spPr>
          <a:xfrm>
            <a:off x="2878465" y="5910743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32" name="直接箭头连接符 531"/>
          <p:cNvCxnSpPr>
            <a:stCxn id="277" idx="2"/>
            <a:endCxn id="353" idx="0"/>
          </p:cNvCxnSpPr>
          <p:nvPr/>
        </p:nvCxnSpPr>
        <p:spPr>
          <a:xfrm flipH="1">
            <a:off x="3909173" y="4009640"/>
            <a:ext cx="6960" cy="26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342" idx="1"/>
            <a:endCxn id="323" idx="3"/>
          </p:cNvCxnSpPr>
          <p:nvPr/>
        </p:nvCxnSpPr>
        <p:spPr>
          <a:xfrm flipH="1">
            <a:off x="2837063" y="5568864"/>
            <a:ext cx="70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矩形 541"/>
          <p:cNvSpPr/>
          <p:nvPr/>
        </p:nvSpPr>
        <p:spPr>
          <a:xfrm>
            <a:off x="7817564" y="969255"/>
            <a:ext cx="2495460" cy="55805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矩形 542"/>
          <p:cNvSpPr/>
          <p:nvPr/>
        </p:nvSpPr>
        <p:spPr>
          <a:xfrm>
            <a:off x="8228685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8218898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6" name="矩形 545"/>
          <p:cNvSpPr/>
          <p:nvPr/>
        </p:nvSpPr>
        <p:spPr>
          <a:xfrm>
            <a:off x="8228685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8" name="矩形 547"/>
          <p:cNvSpPr/>
          <p:nvPr/>
        </p:nvSpPr>
        <p:spPr>
          <a:xfrm>
            <a:off x="10615887" y="351538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53" name="直接箭头连接符 552"/>
          <p:cNvCxnSpPr>
            <a:stCxn id="635" idx="3"/>
          </p:cNvCxnSpPr>
          <p:nvPr/>
        </p:nvCxnSpPr>
        <p:spPr>
          <a:xfrm flipV="1">
            <a:off x="9988421" y="1499032"/>
            <a:ext cx="184350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箭头连接符 554"/>
          <p:cNvCxnSpPr>
            <a:stCxn id="649" idx="3"/>
          </p:cNvCxnSpPr>
          <p:nvPr/>
        </p:nvCxnSpPr>
        <p:spPr>
          <a:xfrm flipV="1">
            <a:off x="9988421" y="2395212"/>
            <a:ext cx="184350" cy="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矩形 562"/>
          <p:cNvSpPr/>
          <p:nvPr/>
        </p:nvSpPr>
        <p:spPr>
          <a:xfrm>
            <a:off x="6149165" y="266882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1/4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39378" y="200974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9" name="直接箭头连接符 568"/>
          <p:cNvCxnSpPr>
            <a:stCxn id="567" idx="3"/>
            <a:endCxn id="544" idx="1"/>
          </p:cNvCxnSpPr>
          <p:nvPr/>
        </p:nvCxnSpPr>
        <p:spPr>
          <a:xfrm flipV="1">
            <a:off x="7265402" y="1505472"/>
            <a:ext cx="953496" cy="74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箭头连接符 570"/>
          <p:cNvCxnSpPr>
            <a:stCxn id="563" idx="3"/>
            <a:endCxn id="544" idx="1"/>
          </p:cNvCxnSpPr>
          <p:nvPr/>
        </p:nvCxnSpPr>
        <p:spPr>
          <a:xfrm flipV="1">
            <a:off x="7275189" y="1505472"/>
            <a:ext cx="943709" cy="140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箭头连接符 572"/>
          <p:cNvCxnSpPr>
            <a:stCxn id="567" idx="3"/>
            <a:endCxn id="543" idx="1"/>
          </p:cNvCxnSpPr>
          <p:nvPr/>
        </p:nvCxnSpPr>
        <p:spPr>
          <a:xfrm>
            <a:off x="7265402" y="2253911"/>
            <a:ext cx="963283" cy="15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箭头连接符 574"/>
          <p:cNvCxnSpPr>
            <a:stCxn id="567" idx="3"/>
            <a:endCxn id="546" idx="1"/>
          </p:cNvCxnSpPr>
          <p:nvPr/>
        </p:nvCxnSpPr>
        <p:spPr>
          <a:xfrm>
            <a:off x="7265402" y="2253911"/>
            <a:ext cx="963283" cy="10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/>
          <p:cNvCxnSpPr>
            <a:stCxn id="563" idx="3"/>
            <a:endCxn id="543" idx="1"/>
          </p:cNvCxnSpPr>
          <p:nvPr/>
        </p:nvCxnSpPr>
        <p:spPr>
          <a:xfrm flipV="1">
            <a:off x="7275189" y="2404874"/>
            <a:ext cx="953496" cy="5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箭头连接符 578"/>
          <p:cNvCxnSpPr>
            <a:stCxn id="583" idx="3"/>
            <a:endCxn id="546" idx="1"/>
          </p:cNvCxnSpPr>
          <p:nvPr/>
        </p:nvCxnSpPr>
        <p:spPr>
          <a:xfrm flipV="1">
            <a:off x="7275189" y="3304276"/>
            <a:ext cx="953496" cy="2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矩形 582"/>
          <p:cNvSpPr/>
          <p:nvPr/>
        </p:nvSpPr>
        <p:spPr>
          <a:xfrm>
            <a:off x="6149165" y="331375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2/5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6148536" y="393838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3/6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8218898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8228685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8228685" y="56548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5" name="直接箭头连接符 594"/>
          <p:cNvCxnSpPr>
            <a:stCxn id="567" idx="3"/>
            <a:endCxn id="591" idx="1"/>
          </p:cNvCxnSpPr>
          <p:nvPr/>
        </p:nvCxnSpPr>
        <p:spPr>
          <a:xfrm>
            <a:off x="7265402" y="2253911"/>
            <a:ext cx="953496" cy="19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箭头连接符 597"/>
          <p:cNvCxnSpPr>
            <a:stCxn id="583" idx="3"/>
            <a:endCxn id="591" idx="1"/>
          </p:cNvCxnSpPr>
          <p:nvPr/>
        </p:nvCxnSpPr>
        <p:spPr>
          <a:xfrm>
            <a:off x="7275189" y="3557919"/>
            <a:ext cx="943709" cy="64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箭头连接符 599"/>
          <p:cNvCxnSpPr>
            <a:stCxn id="584" idx="3"/>
            <a:endCxn id="592" idx="1"/>
          </p:cNvCxnSpPr>
          <p:nvPr/>
        </p:nvCxnSpPr>
        <p:spPr>
          <a:xfrm>
            <a:off x="7274560" y="4182545"/>
            <a:ext cx="954125" cy="92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/>
          <p:cNvCxnSpPr>
            <a:stCxn id="584" idx="3"/>
            <a:endCxn id="593" idx="1"/>
          </p:cNvCxnSpPr>
          <p:nvPr/>
        </p:nvCxnSpPr>
        <p:spPr>
          <a:xfrm>
            <a:off x="7274560" y="4182545"/>
            <a:ext cx="954125" cy="18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/>
          <p:cNvCxnSpPr>
            <a:stCxn id="567" idx="3"/>
            <a:endCxn id="592" idx="1"/>
          </p:cNvCxnSpPr>
          <p:nvPr/>
        </p:nvCxnSpPr>
        <p:spPr>
          <a:xfrm>
            <a:off x="7265402" y="2253911"/>
            <a:ext cx="963283" cy="284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箭头连接符 605"/>
          <p:cNvCxnSpPr>
            <a:stCxn id="567" idx="3"/>
            <a:endCxn id="593" idx="1"/>
          </p:cNvCxnSpPr>
          <p:nvPr/>
        </p:nvCxnSpPr>
        <p:spPr>
          <a:xfrm>
            <a:off x="7265402" y="2253911"/>
            <a:ext cx="963283" cy="374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9255091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43" name="直接箭头连接符 642"/>
          <p:cNvCxnSpPr>
            <a:stCxn id="544" idx="3"/>
            <a:endCxn id="635" idx="1"/>
          </p:cNvCxnSpPr>
          <p:nvPr/>
        </p:nvCxnSpPr>
        <p:spPr>
          <a:xfrm>
            <a:off x="8952228" y="1505472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矩形 646"/>
          <p:cNvSpPr/>
          <p:nvPr/>
        </p:nvSpPr>
        <p:spPr>
          <a:xfrm>
            <a:off x="9255091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8" name="矩形 647"/>
          <p:cNvSpPr/>
          <p:nvPr/>
        </p:nvSpPr>
        <p:spPr>
          <a:xfrm>
            <a:off x="9255091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9" name="矩形 648"/>
          <p:cNvSpPr/>
          <p:nvPr/>
        </p:nvSpPr>
        <p:spPr>
          <a:xfrm>
            <a:off x="9255091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0" name="矩形 649"/>
          <p:cNvSpPr/>
          <p:nvPr/>
        </p:nvSpPr>
        <p:spPr>
          <a:xfrm>
            <a:off x="9255091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1" name="矩形 650"/>
          <p:cNvSpPr/>
          <p:nvPr/>
        </p:nvSpPr>
        <p:spPr>
          <a:xfrm>
            <a:off x="9255091" y="56548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54" name="直接箭头连接符 653"/>
          <p:cNvCxnSpPr>
            <a:stCxn id="543" idx="3"/>
            <a:endCxn id="649" idx="1"/>
          </p:cNvCxnSpPr>
          <p:nvPr/>
        </p:nvCxnSpPr>
        <p:spPr>
          <a:xfrm>
            <a:off x="8962015" y="2404874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箭头连接符 655"/>
          <p:cNvCxnSpPr>
            <a:stCxn id="546" idx="3"/>
            <a:endCxn id="648" idx="1"/>
          </p:cNvCxnSpPr>
          <p:nvPr/>
        </p:nvCxnSpPr>
        <p:spPr>
          <a:xfrm>
            <a:off x="8962015" y="3304276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/>
          <p:cNvCxnSpPr>
            <a:stCxn id="591" idx="3"/>
            <a:endCxn id="647" idx="1"/>
          </p:cNvCxnSpPr>
          <p:nvPr/>
        </p:nvCxnSpPr>
        <p:spPr>
          <a:xfrm>
            <a:off x="8952228" y="4203678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>
            <a:stCxn id="592" idx="3"/>
            <a:endCxn id="650" idx="1"/>
          </p:cNvCxnSpPr>
          <p:nvPr/>
        </p:nvCxnSpPr>
        <p:spPr>
          <a:xfrm>
            <a:off x="8962015" y="5103080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stCxn id="593" idx="3"/>
            <a:endCxn id="651" idx="1"/>
          </p:cNvCxnSpPr>
          <p:nvPr/>
        </p:nvCxnSpPr>
        <p:spPr>
          <a:xfrm flipV="1">
            <a:off x="8962015" y="6002480"/>
            <a:ext cx="293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箭头连接符 663"/>
          <p:cNvCxnSpPr>
            <a:stCxn id="648" idx="3"/>
          </p:cNvCxnSpPr>
          <p:nvPr/>
        </p:nvCxnSpPr>
        <p:spPr>
          <a:xfrm>
            <a:off x="9988421" y="3304276"/>
            <a:ext cx="184350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>
            <a:stCxn id="647" idx="3"/>
          </p:cNvCxnSpPr>
          <p:nvPr/>
        </p:nvCxnSpPr>
        <p:spPr>
          <a:xfrm>
            <a:off x="9988421" y="4203678"/>
            <a:ext cx="196347" cy="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>
            <a:stCxn id="650" idx="3"/>
          </p:cNvCxnSpPr>
          <p:nvPr/>
        </p:nvCxnSpPr>
        <p:spPr>
          <a:xfrm>
            <a:off x="9988421" y="5103080"/>
            <a:ext cx="196347" cy="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>
            <a:stCxn id="651" idx="3"/>
          </p:cNvCxnSpPr>
          <p:nvPr/>
        </p:nvCxnSpPr>
        <p:spPr>
          <a:xfrm flipV="1">
            <a:off x="9988421" y="5999260"/>
            <a:ext cx="196347" cy="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箭头连接符 728"/>
          <p:cNvCxnSpPr>
            <a:stCxn id="542" idx="3"/>
            <a:endCxn id="548" idx="1"/>
          </p:cNvCxnSpPr>
          <p:nvPr/>
        </p:nvCxnSpPr>
        <p:spPr>
          <a:xfrm>
            <a:off x="10313024" y="3759543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8824" y="267594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9060" y="257593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Delay4S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7606" y="15093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7606" y="24020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084271" y="2204562"/>
            <a:ext cx="0" cy="19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17606" y="6276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8823" y="160891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360" y="191706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5" idx="3"/>
            <a:endCxn id="13" idx="1"/>
          </p:cNvCxnSpPr>
          <p:nvPr/>
        </p:nvCxnSpPr>
        <p:spPr>
          <a:xfrm flipV="1">
            <a:off x="1696602" y="975264"/>
            <a:ext cx="1021004" cy="17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5" idx="3"/>
            <a:endCxn id="11" idx="1"/>
          </p:cNvCxnSpPr>
          <p:nvPr/>
        </p:nvCxnSpPr>
        <p:spPr>
          <a:xfrm>
            <a:off x="1696602" y="2738652"/>
            <a:ext cx="1021004" cy="1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693473" y="975264"/>
            <a:ext cx="1024133" cy="118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 flipV="1">
            <a:off x="1693473" y="1856973"/>
            <a:ext cx="1024133" cy="30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450936" y="975264"/>
            <a:ext cx="2593944" cy="633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570073" y="330040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70073" y="38731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70073" y="448571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17606" y="33524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63" idx="3"/>
            <a:endCxn id="44" idx="1"/>
          </p:cNvCxnSpPr>
          <p:nvPr/>
        </p:nvCxnSpPr>
        <p:spPr>
          <a:xfrm>
            <a:off x="1705740" y="3357764"/>
            <a:ext cx="1011866" cy="34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717606" y="42288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77" idx="3"/>
            <a:endCxn id="219" idx="1"/>
          </p:cNvCxnSpPr>
          <p:nvPr/>
        </p:nvCxnSpPr>
        <p:spPr>
          <a:xfrm flipV="1">
            <a:off x="3450936" y="4173742"/>
            <a:ext cx="2024834" cy="40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5" idx="3"/>
            <a:endCxn id="77" idx="1"/>
          </p:cNvCxnSpPr>
          <p:nvPr/>
        </p:nvCxnSpPr>
        <p:spPr>
          <a:xfrm>
            <a:off x="1696602" y="2738652"/>
            <a:ext cx="1021004" cy="1837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1"/>
          </p:cNvCxnSpPr>
          <p:nvPr/>
        </p:nvCxnSpPr>
        <p:spPr>
          <a:xfrm flipV="1">
            <a:off x="3450936" y="2920110"/>
            <a:ext cx="2107888" cy="165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065240" y="426028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633954" y="41659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366289" y="426322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(Lock)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037353" y="4504450"/>
            <a:ext cx="596601" cy="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9367284" y="4507386"/>
            <a:ext cx="999005" cy="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347183" y="1258333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0341025" y="208289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8633954" y="1437194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Delay3S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stCxn id="174" idx="3"/>
            <a:endCxn id="163" idx="1"/>
          </p:cNvCxnSpPr>
          <p:nvPr/>
        </p:nvCxnSpPr>
        <p:spPr>
          <a:xfrm flipV="1">
            <a:off x="9367284" y="1529925"/>
            <a:ext cx="979899" cy="29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8633954" y="2396528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000619" y="2210468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10332624" y="2708772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</a:t>
            </a:r>
            <a:r>
              <a:rPr lang="en-US" altLang="zh-CN" dirty="0">
                <a:solidFill>
                  <a:schemeClr val="tx1"/>
                </a:solidFill>
              </a:rPr>
              <a:t>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3" name="直接箭头连接符 252"/>
          <p:cNvCxnSpPr>
            <a:stCxn id="221" idx="3"/>
            <a:endCxn id="223" idx="1"/>
          </p:cNvCxnSpPr>
          <p:nvPr/>
        </p:nvCxnSpPr>
        <p:spPr>
          <a:xfrm>
            <a:off x="9367284" y="2783165"/>
            <a:ext cx="886368" cy="2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33627" y="3721003"/>
            <a:ext cx="9598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Hatch button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3"/>
            <a:endCxn id="77" idx="1"/>
          </p:cNvCxnSpPr>
          <p:nvPr/>
        </p:nvCxnSpPr>
        <p:spPr>
          <a:xfrm>
            <a:off x="1693473" y="4044169"/>
            <a:ext cx="1024133" cy="53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251147" y="464447"/>
            <a:ext cx="2941013" cy="48441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633954" y="33494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173" idx="3"/>
            <a:endCxn id="82" idx="1"/>
          </p:cNvCxnSpPr>
          <p:nvPr/>
        </p:nvCxnSpPr>
        <p:spPr>
          <a:xfrm>
            <a:off x="8034683" y="2146480"/>
            <a:ext cx="599271" cy="1550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2" idx="0"/>
            <a:endCxn id="221" idx="2"/>
          </p:cNvCxnSpPr>
          <p:nvPr/>
        </p:nvCxnSpPr>
        <p:spPr>
          <a:xfrm flipV="1">
            <a:off x="9000619" y="3169802"/>
            <a:ext cx="0" cy="17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395171" y="904803"/>
            <a:ext cx="1211966" cy="426120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0351731" y="3340721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(UP)</a:t>
            </a:r>
          </a:p>
        </p:txBody>
      </p:sp>
      <p:cxnSp>
        <p:nvCxnSpPr>
          <p:cNvPr id="80" name="直接箭头连接符 79"/>
          <p:cNvCxnSpPr>
            <a:stCxn id="44" idx="3"/>
            <a:endCxn id="5" idx="1"/>
          </p:cNvCxnSpPr>
          <p:nvPr/>
        </p:nvCxnSpPr>
        <p:spPr>
          <a:xfrm flipV="1">
            <a:off x="3450936" y="2923523"/>
            <a:ext cx="478124" cy="7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33627" y="311360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24489" y="24944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5" idx="3"/>
            <a:endCxn id="2" idx="1"/>
          </p:cNvCxnSpPr>
          <p:nvPr/>
        </p:nvCxnSpPr>
        <p:spPr>
          <a:xfrm flipV="1">
            <a:off x="4662390" y="2920110"/>
            <a:ext cx="896434" cy="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" idx="3"/>
            <a:endCxn id="14" idx="1"/>
          </p:cNvCxnSpPr>
          <p:nvPr/>
        </p:nvCxnSpPr>
        <p:spPr>
          <a:xfrm flipV="1">
            <a:off x="3450936" y="1853076"/>
            <a:ext cx="2107887" cy="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3084271" y="3097225"/>
            <a:ext cx="0" cy="2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7062570" y="190231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7065241" y="252383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6" name="直接箭头连接符 195"/>
          <p:cNvCxnSpPr>
            <a:stCxn id="176" idx="3"/>
            <a:endCxn id="221" idx="1"/>
          </p:cNvCxnSpPr>
          <p:nvPr/>
        </p:nvCxnSpPr>
        <p:spPr>
          <a:xfrm flipV="1">
            <a:off x="8037354" y="2783165"/>
            <a:ext cx="596600" cy="1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475770" y="3224838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10253652" y="2040969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箭头连接符 223"/>
          <p:cNvCxnSpPr>
            <a:stCxn id="44" idx="3"/>
            <a:endCxn id="219" idx="1"/>
          </p:cNvCxnSpPr>
          <p:nvPr/>
        </p:nvCxnSpPr>
        <p:spPr>
          <a:xfrm>
            <a:off x="3450936" y="3700042"/>
            <a:ext cx="2024834" cy="47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7065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1959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6018" y="2620346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3238" y="26203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3238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1"/>
            <a:endCxn id="5" idx="3"/>
          </p:cNvCxnSpPr>
          <p:nvPr/>
        </p:nvCxnSpPr>
        <p:spPr>
          <a:xfrm flipH="1">
            <a:off x="1646568" y="2967936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6" idx="2"/>
          </p:cNvCxnSpPr>
          <p:nvPr/>
        </p:nvCxnSpPr>
        <p:spPr>
          <a:xfrm flipV="1">
            <a:off x="1279903" y="2413226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3" idx="1"/>
          </p:cNvCxnSpPr>
          <p:nvPr/>
        </p:nvCxnSpPr>
        <p:spPr>
          <a:xfrm>
            <a:off x="1646568" y="2065637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70071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3"/>
            <a:endCxn id="10" idx="1"/>
          </p:cNvCxnSpPr>
          <p:nvPr/>
        </p:nvCxnSpPr>
        <p:spPr>
          <a:xfrm flipV="1">
            <a:off x="2609348" y="2065637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58190" y="26074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48582" y="526318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3"/>
            <a:endCxn id="12" idx="1"/>
          </p:cNvCxnSpPr>
          <p:nvPr/>
        </p:nvCxnSpPr>
        <p:spPr>
          <a:xfrm>
            <a:off x="2615289" y="2065637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10" idx="1"/>
          </p:cNvCxnSpPr>
          <p:nvPr/>
        </p:nvCxnSpPr>
        <p:spPr>
          <a:xfrm>
            <a:off x="2615289" y="2065637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61031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2" idx="2"/>
            <a:endCxn id="30" idx="0"/>
          </p:cNvCxnSpPr>
          <p:nvPr/>
        </p:nvCxnSpPr>
        <p:spPr>
          <a:xfrm flipH="1">
            <a:off x="3306059" y="3302668"/>
            <a:ext cx="18796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6" idx="0"/>
          </p:cNvCxnSpPr>
          <p:nvPr/>
        </p:nvCxnSpPr>
        <p:spPr>
          <a:xfrm flipH="1">
            <a:off x="2227696" y="3302668"/>
            <a:ext cx="1097159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0" idx="0"/>
            <a:endCxn id="4" idx="2"/>
          </p:cNvCxnSpPr>
          <p:nvPr/>
        </p:nvCxnSpPr>
        <p:spPr>
          <a:xfrm flipH="1" flipV="1">
            <a:off x="2242683" y="3315526"/>
            <a:ext cx="1063376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  <a:endCxn id="4" idx="2"/>
          </p:cNvCxnSpPr>
          <p:nvPr/>
        </p:nvCxnSpPr>
        <p:spPr>
          <a:xfrm flipV="1">
            <a:off x="2227696" y="3315526"/>
            <a:ext cx="14987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96515" y="16216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86770" y="259522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77065" y="2607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7672" y="16899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2"/>
            <a:endCxn id="2" idx="0"/>
          </p:cNvCxnSpPr>
          <p:nvPr/>
        </p:nvCxnSpPr>
        <p:spPr>
          <a:xfrm>
            <a:off x="4343729" y="657322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3" idx="1"/>
          </p:cNvCxnSpPr>
          <p:nvPr/>
        </p:nvCxnSpPr>
        <p:spPr>
          <a:xfrm>
            <a:off x="3703401" y="2065637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  <a:endCxn id="2" idx="2"/>
          </p:cNvCxnSpPr>
          <p:nvPr/>
        </p:nvCxnSpPr>
        <p:spPr>
          <a:xfrm flipV="1">
            <a:off x="4343730" y="2413226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2"/>
            <a:endCxn id="22" idx="0"/>
          </p:cNvCxnSpPr>
          <p:nvPr/>
        </p:nvCxnSpPr>
        <p:spPr>
          <a:xfrm flipH="1">
            <a:off x="5353435" y="2316830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0"/>
            <a:endCxn id="21" idx="0"/>
          </p:cNvCxnSpPr>
          <p:nvPr/>
        </p:nvCxnSpPr>
        <p:spPr>
          <a:xfrm rot="5400000" flipH="1" flipV="1">
            <a:off x="3757704" y="112571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939394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2488" y="15543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if(2000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2485" y="27280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  <a:endCxn id="32" idx="0"/>
          </p:cNvCxnSpPr>
          <p:nvPr/>
        </p:nvCxnSpPr>
        <p:spPr>
          <a:xfrm flipH="1">
            <a:off x="6229150" y="2249535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0"/>
            <a:endCxn id="31" idx="0"/>
          </p:cNvCxnSpPr>
          <p:nvPr/>
        </p:nvCxnSpPr>
        <p:spPr>
          <a:xfrm rot="5400000" flipH="1" flipV="1">
            <a:off x="4157043" y="-354062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0"/>
            <a:endCxn id="12" idx="2"/>
          </p:cNvCxnSpPr>
          <p:nvPr/>
        </p:nvCxnSpPr>
        <p:spPr>
          <a:xfrm flipH="1" flipV="1">
            <a:off x="3324855" y="3302668"/>
            <a:ext cx="2009784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3" idx="2"/>
            <a:endCxn id="22" idx="2"/>
          </p:cNvCxnSpPr>
          <p:nvPr/>
        </p:nvCxnSpPr>
        <p:spPr>
          <a:xfrm rot="5400000" flipH="1" flipV="1">
            <a:off x="4842449" y="2791680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3" idx="2"/>
            <a:endCxn id="32" idx="2"/>
          </p:cNvCxnSpPr>
          <p:nvPr/>
        </p:nvCxnSpPr>
        <p:spPr>
          <a:xfrm rot="16200000" flipH="1">
            <a:off x="5226158" y="2420238"/>
            <a:ext cx="120565" cy="1885420"/>
          </a:xfrm>
          <a:prstGeom prst="bentConnector3">
            <a:avLst>
              <a:gd name="adj1" fmla="val 325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0"/>
            <a:endCxn id="22" idx="2"/>
          </p:cNvCxnSpPr>
          <p:nvPr/>
        </p:nvCxnSpPr>
        <p:spPr>
          <a:xfrm flipV="1">
            <a:off x="5334639" y="3290400"/>
            <a:ext cx="18796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0"/>
            <a:endCxn id="32" idx="2"/>
          </p:cNvCxnSpPr>
          <p:nvPr/>
        </p:nvCxnSpPr>
        <p:spPr>
          <a:xfrm flipV="1">
            <a:off x="5334639" y="3423231"/>
            <a:ext cx="894511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4" idx="1"/>
            <a:endCxn id="5" idx="1"/>
          </p:cNvCxnSpPr>
          <p:nvPr/>
        </p:nvCxnSpPr>
        <p:spPr>
          <a:xfrm rot="10800000" flipV="1">
            <a:off x="913238" y="413158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68289" y="3189952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89969" y="872080"/>
            <a:ext cx="6526510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53453" y="229781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833068" y="23642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104017" y="295609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53301" y="307564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29845" y="466822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436593" y="1911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9" idx="2"/>
            <a:endCxn id="49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9450168" y="87853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89969" y="5730886"/>
            <a:ext cx="783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^(10[0-9][0-9]|11[0-7][0-9]|20[0-9][0-9]|21[0-7][0-9])$</a:t>
            </a:r>
          </a:p>
          <a:p>
            <a:r>
              <a:rPr lang="en-US" altLang="zh-CN" dirty="0" smtClean="0"/>
              <a:t>^(</a:t>
            </a:r>
            <a:r>
              <a:rPr lang="en-US" altLang="zh-CN" dirty="0"/>
              <a:t>11[8-9][0-9]|12[0-9][0-9]|13[0-5][0-9]|21[8-9][0-9]|22[0-9][0-9]|23[0-5][0-9])$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62185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7079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1138" y="2930322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8358" y="29303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358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2131688" y="3277912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765023" y="2723202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2131688" y="2375613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5191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3094468" y="2375613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43310" y="29174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48300" y="557316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3100409" y="2375613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798094" y="3612644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727803" y="3625502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3100409" y="2375613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380537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835314" y="3612644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747202" y="3612644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727803" y="3625502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747202" y="3625502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481635" y="19316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471890" y="2905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462185" y="29174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342792" y="47897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828849" y="967298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4188521" y="2375613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828850" y="2723202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838555" y="2626806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4242824" y="422547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458900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431429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347608" y="18643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if(2000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347605" y="303802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714270" y="2559511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200327" y="16804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205924" y="32527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566992" y="2375611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642163" y="-44086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976573" y="-562396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809975" y="3612644"/>
            <a:ext cx="2524382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5327569" y="3101656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5711278" y="2730214"/>
            <a:ext cx="120565" cy="1885420"/>
          </a:xfrm>
          <a:prstGeom prst="bentConnector3">
            <a:avLst>
              <a:gd name="adj1" fmla="val 325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6033058" y="2408433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838555" y="3600376"/>
            <a:ext cx="495802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V="1">
            <a:off x="6334357" y="3733207"/>
            <a:ext cx="379913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334357" y="3947964"/>
            <a:ext cx="1238232" cy="162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398358" y="723134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53409" y="3499928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75089" y="1182056"/>
            <a:ext cx="7415322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438573" y="26077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318188" y="26742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170515" y="283800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589137" y="32660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438421" y="33856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321151" y="36255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5\6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999913" y="501420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921713" y="50111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945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0839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4898" y="256449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118" y="25644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2118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735448" y="291208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368783" y="235737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735448" y="200978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58951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98228" y="200978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047070" y="255163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31675" y="517647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704169" y="200978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401854" y="324681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413735" y="324681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331563" y="325967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331563" y="325967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704169" y="200978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84297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439074" y="324681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350962" y="324681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331563" y="325967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350962" y="325967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085395" y="1565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075650" y="25393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65945" y="25516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946552" y="11314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432609" y="601467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3792281" y="2009782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432610" y="235737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442315" y="2260975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46584" y="56716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062660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035189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135184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(4000,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951368" y="14985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if(2000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951365" y="2672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318030" y="219368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804087" y="13146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809684" y="28869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170752" y="200978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80580" y="11551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if(4000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80580" y="30561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8047245" y="185032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245923" y="-40991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80333" y="-92822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938849" y="-144620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413735" y="3246813"/>
            <a:ext cx="3403997" cy="1929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4931329" y="2735825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5315038" y="2364383"/>
            <a:ext cx="120565" cy="1885420"/>
          </a:xfrm>
          <a:prstGeom prst="bentConnector3">
            <a:avLst>
              <a:gd name="adj1" fmla="val 325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5636818" y="2042602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56" idx="2"/>
            <a:endCxn id="220" idx="2"/>
          </p:cNvCxnSpPr>
          <p:nvPr/>
        </p:nvCxnSpPr>
        <p:spPr>
          <a:xfrm rot="16200000" flipH="1">
            <a:off x="5987670" y="1691750"/>
            <a:ext cx="504515" cy="3614635"/>
          </a:xfrm>
          <a:prstGeom prst="bentConnector3">
            <a:avLst>
              <a:gd name="adj1" fmla="val 14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442315" y="3234545"/>
            <a:ext cx="1375417" cy="194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318030" y="3367376"/>
            <a:ext cx="499702" cy="180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817732" y="3582133"/>
            <a:ext cx="358617" cy="159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817732" y="3751326"/>
            <a:ext cx="1229513" cy="14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002118" y="357303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7169" y="3134097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78849" y="816225"/>
            <a:ext cx="8307951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659474" y="26808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042333" y="22419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921948" y="230843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774275" y="247217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192897" y="29002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042181" y="301978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924911" y="32596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5\6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816691" y="343088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7\8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603673" y="464836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525473" y="13528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0339" y="5657671"/>
            <a:ext cx="9643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^(10[0-9][0-9]|11[0-7][0-9]|20[3-8][0-9]|30[6-9][0-9]|31[0-1][0-9]|409[0-9]|41[0-4][0-9</a:t>
            </a:r>
            <a:r>
              <a:rPr lang="en-US" altLang="zh-CN" dirty="0" smtClean="0"/>
              <a:t>])$</a:t>
            </a:r>
          </a:p>
          <a:p>
            <a:r>
              <a:rPr lang="en-US" altLang="zh-CN" dirty="0"/>
              <a:t>^(11[8-9][0-9]|12[0-3][0-9]|209[0-9]|21[0-9][0-9]|22[0-6][0-9]|31[2-7][0-9]|41[5-9][0-9]|420[0-9</a:t>
            </a:r>
            <a:r>
              <a:rPr lang="en-US" altLang="zh-CN" dirty="0" smtClean="0"/>
              <a:t>])$</a:t>
            </a:r>
          </a:p>
          <a:p>
            <a:r>
              <a:rPr lang="en-US" altLang="zh-CN" dirty="0"/>
              <a:t>^(12[4-9][0-9]|22[7-9][0-9]|23[0-2][0-9]|31[8-9][0-9]|32[0-9][0-9]|33[0-5][0-9]|42[1-6][0-9</a:t>
            </a:r>
            <a:r>
              <a:rPr lang="en-US" altLang="zh-CN" dirty="0" smtClean="0"/>
              <a:t>])$</a:t>
            </a:r>
          </a:p>
          <a:p>
            <a:r>
              <a:rPr lang="en-US" altLang="zh-CN" dirty="0"/>
              <a:t>^(13[0-5][0-9]|23[3-5][0-9]|20[0-2][0-9]|30[0-5][0-9]|42[7-9][0-9]|43[0-5][0-9]|40[0-8][0-9</a:t>
            </a:r>
            <a:r>
              <a:rPr lang="en-US" altLang="zh-CN" dirty="0" smtClean="0"/>
              <a:t>])$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260601" y="1287390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1"/>
            <a:endCxn id="4" idx="5"/>
          </p:cNvCxnSpPr>
          <p:nvPr/>
        </p:nvCxnSpPr>
        <p:spPr>
          <a:xfrm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7"/>
            <a:endCxn id="4" idx="3"/>
          </p:cNvCxnSpPr>
          <p:nvPr/>
        </p:nvCxnSpPr>
        <p:spPr>
          <a:xfrm flipH="1"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0237725" y="3234543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9562640" y="240017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2000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0237725" y="1565796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3000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966579" y="2395341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159081" y="51309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3998325" y="515159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4812403" y="516228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696891" y="12612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215155" y="73735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215156" y="130723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215066" y="188424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1822915" y="93206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 flipV="1">
            <a:off x="1822915" y="150195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1822915" y="150545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160085" y="339257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98325" y="42294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2403" y="42287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2"/>
            <a:endCxn id="39" idx="0"/>
          </p:cNvCxnSpPr>
          <p:nvPr/>
        </p:nvCxnSpPr>
        <p:spPr>
          <a:xfrm>
            <a:off x="4364990" y="4924626"/>
            <a:ext cx="0" cy="22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2"/>
            <a:endCxn id="41" idx="0"/>
          </p:cNvCxnSpPr>
          <p:nvPr/>
        </p:nvCxnSpPr>
        <p:spPr>
          <a:xfrm>
            <a:off x="5179068" y="4923976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160085" y="115651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91467" y="31652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6"/>
            <a:endCxn id="76" idx="1"/>
          </p:cNvCxnSpPr>
          <p:nvPr/>
        </p:nvCxnSpPr>
        <p:spPr>
          <a:xfrm flipV="1">
            <a:off x="2613508" y="687916"/>
            <a:ext cx="546577" cy="2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60419" y="22697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67237" y="319281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27169" y="31839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6"/>
            <a:endCxn id="117" idx="1"/>
          </p:cNvCxnSpPr>
          <p:nvPr/>
        </p:nvCxnSpPr>
        <p:spPr>
          <a:xfrm>
            <a:off x="2613509" y="1501950"/>
            <a:ext cx="546576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2"/>
            <a:endCxn id="142" idx="0"/>
          </p:cNvCxnSpPr>
          <p:nvPr/>
        </p:nvCxnSpPr>
        <p:spPr>
          <a:xfrm>
            <a:off x="3526750" y="1853829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90" idx="1"/>
          </p:cNvCxnSpPr>
          <p:nvPr/>
        </p:nvCxnSpPr>
        <p:spPr>
          <a:xfrm>
            <a:off x="3893749" y="2617356"/>
            <a:ext cx="333420" cy="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4586013" y="2973921"/>
            <a:ext cx="15642" cy="2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93746" y="60350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814443" y="58912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972550" y="587626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158273" y="420806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2"/>
            <a:endCxn id="37" idx="0"/>
          </p:cNvCxnSpPr>
          <p:nvPr/>
        </p:nvCxnSpPr>
        <p:spPr>
          <a:xfrm>
            <a:off x="3524938" y="4903241"/>
            <a:ext cx="808" cy="2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19" idx="2"/>
            <a:endCxn id="104" idx="0"/>
          </p:cNvCxnSpPr>
          <p:nvPr/>
        </p:nvCxnSpPr>
        <p:spPr>
          <a:xfrm flipH="1">
            <a:off x="3524938" y="3860473"/>
            <a:ext cx="2133194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>
            <a:stCxn id="83" idx="0"/>
            <a:endCxn id="142" idx="2"/>
          </p:cNvCxnSpPr>
          <p:nvPr/>
        </p:nvCxnSpPr>
        <p:spPr>
          <a:xfrm flipH="1" flipV="1">
            <a:off x="3527084" y="2964945"/>
            <a:ext cx="6818" cy="22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0"/>
            <a:endCxn id="142" idx="1"/>
          </p:cNvCxnSpPr>
          <p:nvPr/>
        </p:nvCxnSpPr>
        <p:spPr>
          <a:xfrm rot="16200000" flipH="1" flipV="1">
            <a:off x="2204535" y="1295140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83" idx="2"/>
            <a:endCxn id="104" idx="0"/>
          </p:cNvCxnSpPr>
          <p:nvPr/>
        </p:nvCxnSpPr>
        <p:spPr>
          <a:xfrm flipH="1">
            <a:off x="3524938" y="3887995"/>
            <a:ext cx="8964" cy="32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119" idx="2"/>
            <a:endCxn id="98" idx="0"/>
          </p:cNvCxnSpPr>
          <p:nvPr/>
        </p:nvCxnSpPr>
        <p:spPr>
          <a:xfrm flipH="1">
            <a:off x="4364990" y="3860473"/>
            <a:ext cx="1293142" cy="36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>
            <a:stCxn id="119" idx="2"/>
            <a:endCxn id="99" idx="0"/>
          </p:cNvCxnSpPr>
          <p:nvPr/>
        </p:nvCxnSpPr>
        <p:spPr>
          <a:xfrm flipH="1">
            <a:off x="5179068" y="3860473"/>
            <a:ext cx="479064" cy="36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/>
          <p:cNvCxnSpPr>
            <a:stCxn id="104" idx="3"/>
            <a:endCxn id="98" idx="1"/>
          </p:cNvCxnSpPr>
          <p:nvPr/>
        </p:nvCxnSpPr>
        <p:spPr>
          <a:xfrm>
            <a:off x="3891603" y="4555652"/>
            <a:ext cx="106722" cy="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箭头连接符 504"/>
          <p:cNvCxnSpPr>
            <a:stCxn id="98" idx="3"/>
            <a:endCxn id="99" idx="1"/>
          </p:cNvCxnSpPr>
          <p:nvPr/>
        </p:nvCxnSpPr>
        <p:spPr>
          <a:xfrm flipV="1">
            <a:off x="4731655" y="4576387"/>
            <a:ext cx="80748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4" idx="1"/>
            <a:endCxn id="39" idx="2"/>
          </p:cNvCxnSpPr>
          <p:nvPr/>
        </p:nvCxnSpPr>
        <p:spPr>
          <a:xfrm rot="10800000" flipH="1" flipV="1">
            <a:off x="696890" y="1505456"/>
            <a:ext cx="3668099" cy="4341322"/>
          </a:xfrm>
          <a:prstGeom prst="bentConnector4">
            <a:avLst>
              <a:gd name="adj1" fmla="val -6232"/>
              <a:gd name="adj2" fmla="val 105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4" idx="0"/>
            <a:endCxn id="41" idx="2"/>
          </p:cNvCxnSpPr>
          <p:nvPr/>
        </p:nvCxnSpPr>
        <p:spPr>
          <a:xfrm rot="16200000" flipH="1">
            <a:off x="921401" y="1599794"/>
            <a:ext cx="4596167" cy="3919165"/>
          </a:xfrm>
          <a:prstGeom prst="bentConnector5">
            <a:avLst>
              <a:gd name="adj1" fmla="val -4974"/>
              <a:gd name="adj2" fmla="val -26589"/>
              <a:gd name="adj3" fmla="val 111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7" idx="1"/>
            <a:endCxn id="44" idx="2"/>
          </p:cNvCxnSpPr>
          <p:nvPr/>
        </p:nvCxnSpPr>
        <p:spPr>
          <a:xfrm rot="10800000">
            <a:off x="1259903" y="1749620"/>
            <a:ext cx="1899178" cy="3728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2808313" y="252688"/>
            <a:ext cx="3642606" cy="644071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227169" y="22787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101" idx="1"/>
            <a:endCxn id="83" idx="3"/>
          </p:cNvCxnSpPr>
          <p:nvPr/>
        </p:nvCxnSpPr>
        <p:spPr>
          <a:xfrm flipH="1">
            <a:off x="3900567" y="3531572"/>
            <a:ext cx="326602" cy="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794930" y="368915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748847" y="23201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748847" y="157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6" idx="2"/>
            <a:endCxn id="125" idx="0"/>
          </p:cNvCxnSpPr>
          <p:nvPr/>
        </p:nvCxnSpPr>
        <p:spPr>
          <a:xfrm>
            <a:off x="7311859" y="2064725"/>
            <a:ext cx="0" cy="25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748846" y="92093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直接箭头连接符 129"/>
          <p:cNvCxnSpPr>
            <a:stCxn id="129" idx="2"/>
            <a:endCxn id="126" idx="0"/>
          </p:cNvCxnSpPr>
          <p:nvPr/>
        </p:nvCxnSpPr>
        <p:spPr>
          <a:xfrm>
            <a:off x="7311858" y="1409258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8588147" y="37724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588147" y="20647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stCxn id="124" idx="3"/>
            <a:endCxn id="131" idx="1"/>
          </p:cNvCxnSpPr>
          <p:nvPr/>
        </p:nvCxnSpPr>
        <p:spPr>
          <a:xfrm>
            <a:off x="7920954" y="3933317"/>
            <a:ext cx="667193" cy="18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2" idx="1"/>
            <a:endCxn id="125" idx="3"/>
          </p:cNvCxnSpPr>
          <p:nvPr/>
        </p:nvCxnSpPr>
        <p:spPr>
          <a:xfrm flipH="1">
            <a:off x="7874871" y="2412315"/>
            <a:ext cx="713276" cy="1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794930" y="30153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588147" y="29283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1"/>
            <a:endCxn id="138" idx="3"/>
          </p:cNvCxnSpPr>
          <p:nvPr/>
        </p:nvCxnSpPr>
        <p:spPr>
          <a:xfrm flipH="1" flipV="1">
            <a:off x="7920954" y="3259557"/>
            <a:ext cx="667193" cy="1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26" idx="1"/>
            <a:endCxn id="138" idx="1"/>
          </p:cNvCxnSpPr>
          <p:nvPr/>
        </p:nvCxnSpPr>
        <p:spPr>
          <a:xfrm rot="10800000" flipH="1" flipV="1">
            <a:off x="6748846" y="1820561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6" idx="3"/>
            <a:endCxn id="124" idx="3"/>
          </p:cNvCxnSpPr>
          <p:nvPr/>
        </p:nvCxnSpPr>
        <p:spPr>
          <a:xfrm>
            <a:off x="7874871" y="1820562"/>
            <a:ext cx="46083" cy="2112755"/>
          </a:xfrm>
          <a:prstGeom prst="bentConnector3">
            <a:avLst>
              <a:gd name="adj1" fmla="val 5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9914634" y="999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10781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914634" y="20427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/>
          <p:cNvCxnSpPr>
            <a:stCxn id="144" idx="2"/>
            <a:endCxn id="146" idx="0"/>
          </p:cNvCxnSpPr>
          <p:nvPr/>
        </p:nvCxnSpPr>
        <p:spPr>
          <a:xfrm>
            <a:off x="10281299" y="1695118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5" idx="1"/>
            <a:endCxn id="146" idx="3"/>
          </p:cNvCxnSpPr>
          <p:nvPr/>
        </p:nvCxnSpPr>
        <p:spPr>
          <a:xfrm flipH="1" flipV="1">
            <a:off x="10647964" y="2390297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991463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9914634" y="37757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45" idx="1"/>
            <a:endCxn id="150" idx="3"/>
          </p:cNvCxnSpPr>
          <p:nvPr/>
        </p:nvCxnSpPr>
        <p:spPr>
          <a:xfrm flipH="1">
            <a:off x="10647964" y="3259733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5" idx="1"/>
            <a:endCxn id="151" idx="3"/>
          </p:cNvCxnSpPr>
          <p:nvPr/>
        </p:nvCxnSpPr>
        <p:spPr>
          <a:xfrm flipH="1">
            <a:off x="10647964" y="3259733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6" idx="1"/>
            <a:endCxn id="132" idx="3"/>
          </p:cNvCxnSpPr>
          <p:nvPr/>
        </p:nvCxnSpPr>
        <p:spPr>
          <a:xfrm flipH="1">
            <a:off x="9321477" y="2390297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50" idx="1"/>
            <a:endCxn id="139" idx="3"/>
          </p:cNvCxnSpPr>
          <p:nvPr/>
        </p:nvCxnSpPr>
        <p:spPr>
          <a:xfrm flipH="1">
            <a:off x="9321477" y="3259733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1"/>
            <a:endCxn id="131" idx="3"/>
          </p:cNvCxnSpPr>
          <p:nvPr/>
        </p:nvCxnSpPr>
        <p:spPr>
          <a:xfrm flipH="1" flipV="1">
            <a:off x="9321477" y="41199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46" idx="2"/>
            <a:endCxn id="150" idx="0"/>
          </p:cNvCxnSpPr>
          <p:nvPr/>
        </p:nvCxnSpPr>
        <p:spPr>
          <a:xfrm>
            <a:off x="10281299" y="2737886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0" idx="2"/>
            <a:endCxn id="151" idx="0"/>
          </p:cNvCxnSpPr>
          <p:nvPr/>
        </p:nvCxnSpPr>
        <p:spPr>
          <a:xfrm>
            <a:off x="10281299" y="3607322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297056" y="205181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9297056" y="290991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9328682" y="37773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8454821" y="1917160"/>
            <a:ext cx="3513932" cy="356138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83" idx="1"/>
            <a:endCxn id="84" idx="3"/>
          </p:cNvCxnSpPr>
          <p:nvPr/>
        </p:nvCxnSpPr>
        <p:spPr>
          <a:xfrm flipH="1" flipV="1">
            <a:off x="2215066" y="3531571"/>
            <a:ext cx="952171" cy="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301087" y="3287408"/>
            <a:ext cx="91397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Pannel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728" y="252689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FPV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18688" y="52996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N&gt;3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794929" y="441491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Bait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88147" y="4597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914634" y="46006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5" idx="1"/>
            <a:endCxn id="91" idx="3"/>
          </p:cNvCxnSpPr>
          <p:nvPr/>
        </p:nvCxnSpPr>
        <p:spPr>
          <a:xfrm flipH="1" flipV="1">
            <a:off x="7920953" y="4659078"/>
            <a:ext cx="667194" cy="28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6" idx="1"/>
            <a:endCxn id="95" idx="3"/>
          </p:cNvCxnSpPr>
          <p:nvPr/>
        </p:nvCxnSpPr>
        <p:spPr>
          <a:xfrm flipH="1" flipV="1">
            <a:off x="9321477" y="49448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339193" y="4532916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45" idx="1"/>
            <a:endCxn id="96" idx="3"/>
          </p:cNvCxnSpPr>
          <p:nvPr/>
        </p:nvCxnSpPr>
        <p:spPr>
          <a:xfrm flipH="1">
            <a:off x="10647964" y="3259733"/>
            <a:ext cx="459850" cy="168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1" idx="2"/>
            <a:endCxn id="96" idx="0"/>
          </p:cNvCxnSpPr>
          <p:nvPr/>
        </p:nvCxnSpPr>
        <p:spPr>
          <a:xfrm>
            <a:off x="10281299" y="4470897"/>
            <a:ext cx="0" cy="1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594251" y="5151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13" name="矩形 112"/>
          <p:cNvSpPr/>
          <p:nvPr/>
        </p:nvSpPr>
        <p:spPr>
          <a:xfrm>
            <a:off x="5594251" y="42182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82185" y="6078253"/>
            <a:ext cx="55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Bait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99" idx="3"/>
            <a:endCxn id="113" idx="1"/>
          </p:cNvCxnSpPr>
          <p:nvPr/>
        </p:nvCxnSpPr>
        <p:spPr>
          <a:xfrm flipV="1">
            <a:off x="5545733" y="4565798"/>
            <a:ext cx="48518" cy="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3" idx="2"/>
            <a:endCxn id="112" idx="0"/>
          </p:cNvCxnSpPr>
          <p:nvPr/>
        </p:nvCxnSpPr>
        <p:spPr>
          <a:xfrm>
            <a:off x="5960916" y="4913387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6" idx="4"/>
            <a:endCxn id="112" idx="2"/>
          </p:cNvCxnSpPr>
          <p:nvPr/>
        </p:nvCxnSpPr>
        <p:spPr>
          <a:xfrm rot="16200000" flipH="1">
            <a:off x="2400981" y="2286936"/>
            <a:ext cx="3573196" cy="3546673"/>
          </a:xfrm>
          <a:prstGeom prst="bentConnector3">
            <a:avLst>
              <a:gd name="adj1" fmla="val 1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8127" y="183276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Sonar1_X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2182" y="262999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Sonar1_Y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3" idx="3"/>
            <a:endCxn id="46" idx="1"/>
          </p:cNvCxnSpPr>
          <p:nvPr/>
        </p:nvCxnSpPr>
        <p:spPr>
          <a:xfrm>
            <a:off x="1474151" y="2076923"/>
            <a:ext cx="420238" cy="31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46" idx="1"/>
          </p:cNvCxnSpPr>
          <p:nvPr/>
        </p:nvCxnSpPr>
        <p:spPr>
          <a:xfrm flipV="1">
            <a:off x="1498206" y="2395561"/>
            <a:ext cx="396183" cy="47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869644" y="257054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21023" y="4921041"/>
            <a:ext cx="74373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64568" y="17644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64852" y="257054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37" name="矩形 36"/>
          <p:cNvSpPr/>
          <p:nvPr/>
        </p:nvSpPr>
        <p:spPr>
          <a:xfrm>
            <a:off x="2964852" y="17701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46" name="矩形 45"/>
          <p:cNvSpPr/>
          <p:nvPr/>
        </p:nvSpPr>
        <p:spPr>
          <a:xfrm>
            <a:off x="1894389" y="20479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51" name="直接箭头连接符 50"/>
          <p:cNvCxnSpPr>
            <a:stCxn id="46" idx="3"/>
            <a:endCxn id="37" idx="1"/>
          </p:cNvCxnSpPr>
          <p:nvPr/>
        </p:nvCxnSpPr>
        <p:spPr>
          <a:xfrm flipV="1">
            <a:off x="2627719" y="2117783"/>
            <a:ext cx="337133" cy="27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3"/>
            <a:endCxn id="36" idx="1"/>
          </p:cNvCxnSpPr>
          <p:nvPr/>
        </p:nvCxnSpPr>
        <p:spPr>
          <a:xfrm>
            <a:off x="2627719" y="2395561"/>
            <a:ext cx="337133" cy="52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3931424" y="17644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33116" y="257054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37" idx="3"/>
            <a:endCxn id="65" idx="1"/>
          </p:cNvCxnSpPr>
          <p:nvPr/>
        </p:nvCxnSpPr>
        <p:spPr>
          <a:xfrm flipV="1">
            <a:off x="3698182" y="2112066"/>
            <a:ext cx="233242" cy="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6" idx="3"/>
            <a:endCxn id="66" idx="1"/>
          </p:cNvCxnSpPr>
          <p:nvPr/>
        </p:nvCxnSpPr>
        <p:spPr>
          <a:xfrm>
            <a:off x="3698182" y="2918131"/>
            <a:ext cx="23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2" idx="3"/>
            <a:endCxn id="85" idx="1"/>
          </p:cNvCxnSpPr>
          <p:nvPr/>
        </p:nvCxnSpPr>
        <p:spPr>
          <a:xfrm>
            <a:off x="6597898" y="2112066"/>
            <a:ext cx="23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53" idx="3"/>
            <a:endCxn id="18" idx="1"/>
          </p:cNvCxnSpPr>
          <p:nvPr/>
        </p:nvCxnSpPr>
        <p:spPr>
          <a:xfrm>
            <a:off x="5634710" y="2918131"/>
            <a:ext cx="23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3" idx="0"/>
            <a:endCxn id="65" idx="0"/>
          </p:cNvCxnSpPr>
          <p:nvPr/>
        </p:nvCxnSpPr>
        <p:spPr>
          <a:xfrm rot="5400000" flipH="1" flipV="1">
            <a:off x="2570472" y="105143"/>
            <a:ext cx="68284" cy="3386950"/>
          </a:xfrm>
          <a:prstGeom prst="bentConnector3">
            <a:avLst>
              <a:gd name="adj1" fmla="val 434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6" idx="2"/>
            <a:endCxn id="66" idx="2"/>
          </p:cNvCxnSpPr>
          <p:nvPr/>
        </p:nvCxnSpPr>
        <p:spPr>
          <a:xfrm rot="16200000" flipH="1">
            <a:off x="2543789" y="1509728"/>
            <a:ext cx="147396" cy="3364587"/>
          </a:xfrm>
          <a:prstGeom prst="bentConnector3">
            <a:avLst>
              <a:gd name="adj1" fmla="val 255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65" idx="3"/>
            <a:endCxn id="252" idx="1"/>
          </p:cNvCxnSpPr>
          <p:nvPr/>
        </p:nvCxnSpPr>
        <p:spPr>
          <a:xfrm>
            <a:off x="4664754" y="2112066"/>
            <a:ext cx="23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6" idx="3"/>
            <a:endCxn id="253" idx="1"/>
          </p:cNvCxnSpPr>
          <p:nvPr/>
        </p:nvCxnSpPr>
        <p:spPr>
          <a:xfrm>
            <a:off x="4666446" y="2918131"/>
            <a:ext cx="23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336170" y="86120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Sonar1_T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57739" y="365268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47505" y="429169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960440" y="357567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cos</a:t>
            </a:r>
          </a:p>
        </p:txBody>
      </p:sp>
      <p:sp>
        <p:nvSpPr>
          <p:cNvPr id="140" name="矩形 139"/>
          <p:cNvSpPr/>
          <p:nvPr/>
        </p:nvSpPr>
        <p:spPr>
          <a:xfrm>
            <a:off x="2960440" y="4467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sin</a:t>
            </a:r>
          </a:p>
        </p:txBody>
      </p:sp>
      <p:cxnSp>
        <p:nvCxnSpPr>
          <p:cNvPr id="142" name="直接箭头连接符 141"/>
          <p:cNvCxnSpPr>
            <a:stCxn id="133" idx="3"/>
            <a:endCxn id="139" idx="1"/>
          </p:cNvCxnSpPr>
          <p:nvPr/>
        </p:nvCxnSpPr>
        <p:spPr>
          <a:xfrm>
            <a:off x="1483763" y="3896843"/>
            <a:ext cx="1476677" cy="2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3" idx="3"/>
            <a:endCxn id="140" idx="1"/>
          </p:cNvCxnSpPr>
          <p:nvPr/>
        </p:nvCxnSpPr>
        <p:spPr>
          <a:xfrm>
            <a:off x="1483763" y="3896843"/>
            <a:ext cx="1476677" cy="91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5039463" y="445054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039463" y="35723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>
            <a:stCxn id="159" idx="3"/>
            <a:endCxn id="185" idx="1"/>
          </p:cNvCxnSpPr>
          <p:nvPr/>
        </p:nvCxnSpPr>
        <p:spPr>
          <a:xfrm>
            <a:off x="5772793" y="3919977"/>
            <a:ext cx="1052414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8" idx="3"/>
          </p:cNvCxnSpPr>
          <p:nvPr/>
        </p:nvCxnSpPr>
        <p:spPr>
          <a:xfrm flipV="1">
            <a:off x="5772793" y="4789941"/>
            <a:ext cx="1089654" cy="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9" idx="3"/>
            <a:endCxn id="158" idx="1"/>
          </p:cNvCxnSpPr>
          <p:nvPr/>
        </p:nvCxnSpPr>
        <p:spPr>
          <a:xfrm flipV="1">
            <a:off x="4664755" y="4798131"/>
            <a:ext cx="374708" cy="47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39" idx="3"/>
            <a:endCxn id="159" idx="1"/>
          </p:cNvCxnSpPr>
          <p:nvPr/>
        </p:nvCxnSpPr>
        <p:spPr>
          <a:xfrm flipV="1">
            <a:off x="3693770" y="3919977"/>
            <a:ext cx="1345693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40" idx="3"/>
            <a:endCxn id="158" idx="1"/>
          </p:cNvCxnSpPr>
          <p:nvPr/>
        </p:nvCxnSpPr>
        <p:spPr>
          <a:xfrm flipV="1">
            <a:off x="3693770" y="4798131"/>
            <a:ext cx="1345693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6837907" y="2570541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6825207" y="3575670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1894389" y="4293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199" name="直接箭头连接符 198"/>
          <p:cNvCxnSpPr>
            <a:stCxn id="195" idx="0"/>
            <a:endCxn id="46" idx="2"/>
          </p:cNvCxnSpPr>
          <p:nvPr/>
        </p:nvCxnSpPr>
        <p:spPr>
          <a:xfrm flipV="1">
            <a:off x="2261054" y="2743150"/>
            <a:ext cx="0" cy="155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1700782" y="530352"/>
            <a:ext cx="8686802" cy="56875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897996" y="17644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4901380" y="257054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57" name="直接箭头连接符 256"/>
          <p:cNvCxnSpPr>
            <a:endCxn id="22" idx="1"/>
          </p:cNvCxnSpPr>
          <p:nvPr/>
        </p:nvCxnSpPr>
        <p:spPr>
          <a:xfrm>
            <a:off x="5594810" y="2112065"/>
            <a:ext cx="269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3924869" y="400403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266" idx="3"/>
            <a:endCxn id="159" idx="1"/>
          </p:cNvCxnSpPr>
          <p:nvPr/>
        </p:nvCxnSpPr>
        <p:spPr>
          <a:xfrm flipV="1">
            <a:off x="4658199" y="3919977"/>
            <a:ext cx="381264" cy="43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41155" y="524914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71" idx="3"/>
            <a:endCxn id="195" idx="1"/>
          </p:cNvCxnSpPr>
          <p:nvPr/>
        </p:nvCxnSpPr>
        <p:spPr>
          <a:xfrm flipV="1">
            <a:off x="1467179" y="4641282"/>
            <a:ext cx="427210" cy="8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1890059" y="514572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97" name="直接箭头连接符 96"/>
          <p:cNvCxnSpPr>
            <a:stCxn id="134" idx="3"/>
            <a:endCxn id="116" idx="1"/>
          </p:cNvCxnSpPr>
          <p:nvPr/>
        </p:nvCxnSpPr>
        <p:spPr>
          <a:xfrm>
            <a:off x="1473529" y="4535854"/>
            <a:ext cx="416530" cy="95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6" idx="0"/>
            <a:endCxn id="195" idx="2"/>
          </p:cNvCxnSpPr>
          <p:nvPr/>
        </p:nvCxnSpPr>
        <p:spPr>
          <a:xfrm flipV="1">
            <a:off x="2256724" y="4988871"/>
            <a:ext cx="4330" cy="15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2372537" y="7577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6" name="矩形 165"/>
          <p:cNvSpPr/>
          <p:nvPr/>
        </p:nvSpPr>
        <p:spPr>
          <a:xfrm>
            <a:off x="8457266" y="26565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8" name="矩形 167"/>
          <p:cNvSpPr/>
          <p:nvPr/>
        </p:nvSpPr>
        <p:spPr>
          <a:xfrm>
            <a:off x="9512584" y="35919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8396160" y="2317853"/>
            <a:ext cx="8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9512584" y="31985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71" name="文本框 170"/>
          <p:cNvSpPr txBox="1"/>
          <p:nvPr/>
        </p:nvSpPr>
        <p:spPr>
          <a:xfrm>
            <a:off x="2070693" y="489513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5490805" y="7230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10(x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6325493" y="729898"/>
            <a:ext cx="761108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10(y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2" name="直接箭头连接符 211"/>
          <p:cNvCxnSpPr>
            <a:stCxn id="217" idx="2"/>
            <a:endCxn id="22" idx="0"/>
          </p:cNvCxnSpPr>
          <p:nvPr/>
        </p:nvCxnSpPr>
        <p:spPr>
          <a:xfrm>
            <a:off x="5857470" y="1418255"/>
            <a:ext cx="373763" cy="3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218" idx="2"/>
            <a:endCxn id="18" idx="0"/>
          </p:cNvCxnSpPr>
          <p:nvPr/>
        </p:nvCxnSpPr>
        <p:spPr>
          <a:xfrm flipH="1">
            <a:off x="6236309" y="1425077"/>
            <a:ext cx="469738" cy="114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831140" y="1764476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164" idx="1"/>
            <a:endCxn id="127" idx="3"/>
          </p:cNvCxnSpPr>
          <p:nvPr/>
        </p:nvCxnSpPr>
        <p:spPr>
          <a:xfrm flipH="1" flipV="1">
            <a:off x="1462194" y="1105372"/>
            <a:ext cx="910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835075" y="4442351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116" idx="2"/>
            <a:endCxn id="88" idx="3"/>
          </p:cNvCxnSpPr>
          <p:nvPr/>
        </p:nvCxnSpPr>
        <p:spPr>
          <a:xfrm rot="5400000" flipH="1" flipV="1">
            <a:off x="4486326" y="2560338"/>
            <a:ext cx="1050958" cy="5510163"/>
          </a:xfrm>
          <a:prstGeom prst="bentConnector4">
            <a:avLst>
              <a:gd name="adj1" fmla="val -21752"/>
              <a:gd name="adj2" fmla="val 104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16" idx="2"/>
            <a:endCxn id="85" idx="3"/>
          </p:cNvCxnSpPr>
          <p:nvPr/>
        </p:nvCxnSpPr>
        <p:spPr>
          <a:xfrm rot="5400000" flipH="1" flipV="1">
            <a:off x="3139071" y="1229719"/>
            <a:ext cx="3728833" cy="5493528"/>
          </a:xfrm>
          <a:prstGeom prst="bentConnector4">
            <a:avLst>
              <a:gd name="adj1" fmla="val -6131"/>
              <a:gd name="adj2" fmla="val 104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6" idx="2"/>
            <a:endCxn id="185" idx="3"/>
          </p:cNvCxnSpPr>
          <p:nvPr/>
        </p:nvCxnSpPr>
        <p:spPr>
          <a:xfrm rot="5400000" flipH="1" flipV="1">
            <a:off x="4048051" y="2131932"/>
            <a:ext cx="1917639" cy="5500295"/>
          </a:xfrm>
          <a:prstGeom prst="bentConnector4">
            <a:avLst>
              <a:gd name="adj1" fmla="val -11921"/>
              <a:gd name="adj2" fmla="val 104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16" idx="2"/>
            <a:endCxn id="184" idx="3"/>
          </p:cNvCxnSpPr>
          <p:nvPr/>
        </p:nvCxnSpPr>
        <p:spPr>
          <a:xfrm rot="5400000" flipH="1" flipV="1">
            <a:off x="3545487" y="1629367"/>
            <a:ext cx="2922768" cy="5500295"/>
          </a:xfrm>
          <a:prstGeom prst="bentConnector4">
            <a:avLst>
              <a:gd name="adj1" fmla="val -7821"/>
              <a:gd name="adj2" fmla="val 104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5" idx="3"/>
            <a:endCxn id="166" idx="1"/>
          </p:cNvCxnSpPr>
          <p:nvPr/>
        </p:nvCxnSpPr>
        <p:spPr>
          <a:xfrm>
            <a:off x="7750252" y="2112066"/>
            <a:ext cx="707014" cy="89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8" idx="3"/>
            <a:endCxn id="114" idx="1"/>
          </p:cNvCxnSpPr>
          <p:nvPr/>
        </p:nvCxnSpPr>
        <p:spPr>
          <a:xfrm flipV="1">
            <a:off x="7766887" y="3944102"/>
            <a:ext cx="689516" cy="8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5" idx="3"/>
            <a:endCxn id="166" idx="1"/>
          </p:cNvCxnSpPr>
          <p:nvPr/>
        </p:nvCxnSpPr>
        <p:spPr>
          <a:xfrm flipV="1">
            <a:off x="7757019" y="3004129"/>
            <a:ext cx="700247" cy="9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4" idx="3"/>
            <a:endCxn id="114" idx="1"/>
          </p:cNvCxnSpPr>
          <p:nvPr/>
        </p:nvCxnSpPr>
        <p:spPr>
          <a:xfrm>
            <a:off x="7757019" y="2918131"/>
            <a:ext cx="699384" cy="102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8456403" y="359651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114" idx="3"/>
            <a:endCxn id="168" idx="1"/>
          </p:cNvCxnSpPr>
          <p:nvPr/>
        </p:nvCxnSpPr>
        <p:spPr>
          <a:xfrm flipV="1">
            <a:off x="9189733" y="3939542"/>
            <a:ext cx="322851" cy="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8456403" y="4474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123" idx="0"/>
            <a:endCxn id="114" idx="2"/>
          </p:cNvCxnSpPr>
          <p:nvPr/>
        </p:nvCxnSpPr>
        <p:spPr>
          <a:xfrm flipV="1">
            <a:off x="8823068" y="4291691"/>
            <a:ext cx="0" cy="18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8" idx="3"/>
            <a:endCxn id="184" idx="1"/>
          </p:cNvCxnSpPr>
          <p:nvPr/>
        </p:nvCxnSpPr>
        <p:spPr>
          <a:xfrm>
            <a:off x="6602974" y="2918131"/>
            <a:ext cx="23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1688825" y="777442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5" name="文本框 174"/>
          <p:cNvSpPr txBox="1"/>
          <p:nvPr/>
        </p:nvSpPr>
        <p:spPr>
          <a:xfrm>
            <a:off x="1459972" y="1774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1432557" y="2819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1450302" y="3924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1439695" y="43919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0" name="文本框 179"/>
          <p:cNvSpPr txBox="1"/>
          <p:nvPr/>
        </p:nvSpPr>
        <p:spPr>
          <a:xfrm>
            <a:off x="1429840" y="5337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1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93040" y="1571062"/>
            <a:ext cx="97436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2208811" y="364045"/>
            <a:ext cx="911503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2664563" y="1059223"/>
            <a:ext cx="81566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0018" y="364045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3480225" y="711634"/>
            <a:ext cx="429793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3120314" y="711634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77252" y="3737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16693" y="37371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Xor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>
            <a:off x="4643348" y="711634"/>
            <a:ext cx="1373345" cy="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967409" y="1918651"/>
            <a:ext cx="241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383358" y="157106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0"/>
          </p:cNvCxnSpPr>
          <p:nvPr/>
        </p:nvCxnSpPr>
        <p:spPr>
          <a:xfrm>
            <a:off x="6383358" y="1068889"/>
            <a:ext cx="366665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429366" y="157106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52" idx="3"/>
            <a:endCxn id="61" idx="1"/>
          </p:cNvCxnSpPr>
          <p:nvPr/>
        </p:nvCxnSpPr>
        <p:spPr>
          <a:xfrm>
            <a:off x="7116688" y="1918651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1" idx="0"/>
            <a:endCxn id="86" idx="2"/>
          </p:cNvCxnSpPr>
          <p:nvPr/>
        </p:nvCxnSpPr>
        <p:spPr>
          <a:xfrm flipH="1" flipV="1">
            <a:off x="7307232" y="1068889"/>
            <a:ext cx="48879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940567" y="37371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86" idx="3"/>
          </p:cNvCxnSpPr>
          <p:nvPr/>
        </p:nvCxnSpPr>
        <p:spPr>
          <a:xfrm>
            <a:off x="7673897" y="721300"/>
            <a:ext cx="639002" cy="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6" idx="2"/>
            <a:endCxn id="52" idx="0"/>
          </p:cNvCxnSpPr>
          <p:nvPr/>
        </p:nvCxnSpPr>
        <p:spPr>
          <a:xfrm flipH="1">
            <a:off x="6750023" y="1068889"/>
            <a:ext cx="55720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1" idx="3"/>
            <a:endCxn id="2" idx="1"/>
          </p:cNvCxnSpPr>
          <p:nvPr/>
        </p:nvCxnSpPr>
        <p:spPr>
          <a:xfrm>
            <a:off x="2084746" y="1918651"/>
            <a:ext cx="90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371089" y="159548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</a:t>
            </a:r>
          </a:p>
          <a:p>
            <a:r>
              <a:rPr lang="en-US" altLang="zh-CN" dirty="0" smtClean="0"/>
              <a:t>1:null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90046" y="240874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 Click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624204" y="373711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</a:t>
            </a:r>
          </a:p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135286" y="157106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 Click 1:null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8312899" y="5459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383358" y="2408747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Counter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149625" y="181920"/>
            <a:ext cx="3744934" cy="267100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792013" y="2460082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44562" y="137804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33496" y="3978960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3086382" y="180751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15559" y="5044420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3076761" y="3489752"/>
            <a:ext cx="972113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1792013" y="3948453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494344" y="37832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Sonar</a:t>
            </a:r>
            <a:r>
              <a:rPr lang="zh-CN" altLang="en-US" sz="1400" dirty="0" smtClean="0">
                <a:solidFill>
                  <a:schemeClr val="tx1"/>
                </a:solidFill>
              </a:rPr>
              <a:t>（</a:t>
            </a:r>
            <a:r>
              <a:rPr lang="en-US" altLang="zh-CN" sz="1400" dirty="0" smtClean="0">
                <a:solidFill>
                  <a:schemeClr val="tx1"/>
                </a:solidFill>
              </a:rPr>
              <a:t>HV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63953" y="20831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663878" y="28564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0"/>
            <a:endCxn id="38" idx="2"/>
          </p:cNvCxnSpPr>
          <p:nvPr/>
        </p:nvCxnSpPr>
        <p:spPr>
          <a:xfrm flipV="1">
            <a:off x="5030618" y="1866372"/>
            <a:ext cx="1" cy="216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1"/>
            <a:endCxn id="42" idx="3"/>
          </p:cNvCxnSpPr>
          <p:nvPr/>
        </p:nvCxnSpPr>
        <p:spPr>
          <a:xfrm flipH="1">
            <a:off x="4123646" y="3204064"/>
            <a:ext cx="540232" cy="1000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6234502" y="974020"/>
            <a:ext cx="1150635" cy="657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if(50.0-100.0)?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812338" y="269911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912333" y="269911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9545668" y="3046701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380399" y="2649254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42" idx="3"/>
            <a:endCxn id="124" idx="1"/>
          </p:cNvCxnSpPr>
          <p:nvPr/>
        </p:nvCxnSpPr>
        <p:spPr>
          <a:xfrm flipV="1">
            <a:off x="4123646" y="4181067"/>
            <a:ext cx="2247583" cy="2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3081799" y="2457841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3"/>
            <a:endCxn id="201" idx="1"/>
          </p:cNvCxnSpPr>
          <p:nvPr/>
        </p:nvCxnSpPr>
        <p:spPr>
          <a:xfrm>
            <a:off x="2764126" y="2699112"/>
            <a:ext cx="317673" cy="2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V="1">
            <a:off x="3567856" y="2295844"/>
            <a:ext cx="4583" cy="16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4053912" y="2430735"/>
            <a:ext cx="610041" cy="271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736832" y="3366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3"/>
            <a:endCxn id="93" idx="1"/>
          </p:cNvCxnSpPr>
          <p:nvPr/>
        </p:nvCxnSpPr>
        <p:spPr>
          <a:xfrm>
            <a:off x="7288361" y="3096485"/>
            <a:ext cx="448471" cy="61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371229" y="3733836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3"/>
            <a:endCxn id="60" idx="1"/>
          </p:cNvCxnSpPr>
          <p:nvPr/>
        </p:nvCxnSpPr>
        <p:spPr>
          <a:xfrm flipV="1">
            <a:off x="4123646" y="3096485"/>
            <a:ext cx="2256753" cy="110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3"/>
            <a:endCxn id="93" idx="1"/>
          </p:cNvCxnSpPr>
          <p:nvPr/>
        </p:nvCxnSpPr>
        <p:spPr>
          <a:xfrm flipV="1">
            <a:off x="7279191" y="3714282"/>
            <a:ext cx="457641" cy="46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397309" y="4828832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806673" y="9529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1"/>
            <a:endCxn id="105" idx="3"/>
          </p:cNvCxnSpPr>
          <p:nvPr/>
        </p:nvCxnSpPr>
        <p:spPr>
          <a:xfrm flipH="1">
            <a:off x="7385137" y="1300586"/>
            <a:ext cx="1421536" cy="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8806673" y="18102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(51)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2"/>
            <a:endCxn id="106" idx="0"/>
          </p:cNvCxnSpPr>
          <p:nvPr/>
        </p:nvCxnSpPr>
        <p:spPr>
          <a:xfrm>
            <a:off x="9173338" y="2505458"/>
            <a:ext cx="5665" cy="19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4053912" y="2702004"/>
            <a:ext cx="609966" cy="502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3"/>
          </p:cNvCxnSpPr>
          <p:nvPr/>
        </p:nvCxnSpPr>
        <p:spPr>
          <a:xfrm flipH="1">
            <a:off x="7216344" y="3714282"/>
            <a:ext cx="520488" cy="154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2232395" y="4482453"/>
            <a:ext cx="828838" cy="73748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1911404" y="30320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Relay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2"/>
            <a:endCxn id="224" idx="1"/>
          </p:cNvCxnSpPr>
          <p:nvPr/>
        </p:nvCxnSpPr>
        <p:spPr>
          <a:xfrm rot="5400000" flipH="1">
            <a:off x="4666349" y="624724"/>
            <a:ext cx="682203" cy="6192093"/>
          </a:xfrm>
          <a:prstGeom prst="bentConnector4">
            <a:avLst>
              <a:gd name="adj1" fmla="val -290859"/>
              <a:gd name="adj2" fmla="val 103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0"/>
            <a:endCxn id="224" idx="2"/>
          </p:cNvCxnSpPr>
          <p:nvPr/>
        </p:nvCxnSpPr>
        <p:spPr>
          <a:xfrm flipH="1" flipV="1">
            <a:off x="2278069" y="3727257"/>
            <a:ext cx="1" cy="221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2644734" y="2702004"/>
            <a:ext cx="437065" cy="677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4141583" y="5262379"/>
            <a:ext cx="2255726" cy="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 flipV="1">
            <a:off x="2764126" y="3710949"/>
            <a:ext cx="312635" cy="481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0919" y="122069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Barsuk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5" idx="1"/>
            <a:endCxn id="77" idx="3"/>
          </p:cNvCxnSpPr>
          <p:nvPr/>
        </p:nvCxnSpPr>
        <p:spPr>
          <a:xfrm flipH="1">
            <a:off x="5397283" y="1302888"/>
            <a:ext cx="837219" cy="112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908421" y="363137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819909" y="36370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06" idx="2"/>
            <a:endCxn id="58" idx="0"/>
          </p:cNvCxnSpPr>
          <p:nvPr/>
        </p:nvCxnSpPr>
        <p:spPr>
          <a:xfrm>
            <a:off x="9179003" y="3394291"/>
            <a:ext cx="7571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7" idx="1"/>
            <a:endCxn id="58" idx="3"/>
          </p:cNvCxnSpPr>
          <p:nvPr/>
        </p:nvCxnSpPr>
        <p:spPr>
          <a:xfrm flipH="1">
            <a:off x="9553239" y="3978960"/>
            <a:ext cx="355182" cy="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139446" y="4708380"/>
            <a:ext cx="272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100-Mod(Abs</a:t>
            </a:r>
            <a:r>
              <a:rPr lang="en-US" altLang="zh-CN" dirty="0" smtClean="0"/>
              <a:t>(|</a:t>
            </a:r>
            <a:r>
              <a:rPr lang="en-US" altLang="zh-CN" dirty="0"/>
              <a:t>HV</a:t>
            </a:r>
            <a:r>
              <a:rPr lang="en-US" altLang="zh-CN" dirty="0" smtClean="0"/>
              <a:t>|),51)*2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112" idx="2"/>
            <a:endCxn id="126" idx="0"/>
          </p:cNvCxnSpPr>
          <p:nvPr/>
        </p:nvCxnSpPr>
        <p:spPr>
          <a:xfrm>
            <a:off x="9173338" y="1648175"/>
            <a:ext cx="0" cy="16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075398" y="1643325"/>
            <a:ext cx="242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^([5-9]\d\.?\d*?|100)&amp;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946637" y="847815"/>
            <a:ext cx="4857991" cy="54874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肘形连接符 137"/>
          <p:cNvCxnSpPr>
            <a:stCxn id="58" idx="2"/>
            <a:endCxn id="42" idx="2"/>
          </p:cNvCxnSpPr>
          <p:nvPr/>
        </p:nvCxnSpPr>
        <p:spPr>
          <a:xfrm rot="5400000">
            <a:off x="6333992" y="1576786"/>
            <a:ext cx="97163" cy="5608003"/>
          </a:xfrm>
          <a:prstGeom prst="bentConnector3">
            <a:avLst>
              <a:gd name="adj1" fmla="val 3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42" idx="1"/>
            <a:endCxn id="51" idx="3"/>
          </p:cNvCxnSpPr>
          <p:nvPr/>
        </p:nvCxnSpPr>
        <p:spPr>
          <a:xfrm flipH="1" flipV="1">
            <a:off x="2764126" y="4192616"/>
            <a:ext cx="269370" cy="11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204979" y="49140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5914996" y="3958444"/>
            <a:ext cx="28111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5925280" y="4523882"/>
            <a:ext cx="281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5942706" y="5114766"/>
            <a:ext cx="281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5934839" y="5801106"/>
            <a:ext cx="281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5925280" y="3110093"/>
            <a:ext cx="28111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5942706" y="1152510"/>
            <a:ext cx="281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67" name="肘形连接符 166"/>
          <p:cNvCxnSpPr>
            <a:stCxn id="65" idx="3"/>
            <a:endCxn id="112" idx="0"/>
          </p:cNvCxnSpPr>
          <p:nvPr/>
        </p:nvCxnSpPr>
        <p:spPr>
          <a:xfrm>
            <a:off x="5620368" y="599524"/>
            <a:ext cx="3552970" cy="353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086383" y="2996475"/>
            <a:ext cx="972113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cxnSp>
        <p:nvCxnSpPr>
          <p:cNvPr id="8" name="直接箭头连接符 7"/>
          <p:cNvCxnSpPr>
            <a:stCxn id="78" idx="1"/>
            <a:endCxn id="66" idx="3"/>
          </p:cNvCxnSpPr>
          <p:nvPr/>
        </p:nvCxnSpPr>
        <p:spPr>
          <a:xfrm flipH="1">
            <a:off x="4058496" y="3204064"/>
            <a:ext cx="605382" cy="13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842</Words>
  <Application>Microsoft Office PowerPoint</Application>
  <PresentationFormat>宽屏</PresentationFormat>
  <Paragraphs>535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333</cp:revision>
  <dcterms:created xsi:type="dcterms:W3CDTF">2023-02-14T02:23:32Z</dcterms:created>
  <dcterms:modified xsi:type="dcterms:W3CDTF">2024-07-18T02:49:24Z</dcterms:modified>
</cp:coreProperties>
</file>