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76" autoAdjust="0"/>
    <p:restoredTop sz="94660"/>
  </p:normalViewPr>
  <p:slideViewPr>
    <p:cSldViewPr snapToGrid="0">
      <p:cViewPr varScale="1">
        <p:scale>
          <a:sx n="96" d="100"/>
          <a:sy n="96" d="100"/>
        </p:scale>
        <p:origin x="3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5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6F240-792E-4744-907A-4AD372E8111A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1B41D-071C-4B26-91B9-D1ABCFF5D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108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345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40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824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021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822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31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60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93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80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87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21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08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30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91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65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88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90B39-3A65-4F7E-9267-FA0838AB48F0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4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89688" y="2712990"/>
            <a:ext cx="1126024" cy="470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Pump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04112" y="1828801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3497" y="1828801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04112" y="2670773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3497" y="2670773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MEM900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2" idx="3"/>
            <a:endCxn id="11" idx="1"/>
          </p:cNvCxnSpPr>
          <p:nvPr/>
        </p:nvCxnSpPr>
        <p:spPr>
          <a:xfrm>
            <a:off x="986827" y="2177359"/>
            <a:ext cx="21728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4" idx="3"/>
            <a:endCxn id="13" idx="1"/>
          </p:cNvCxnSpPr>
          <p:nvPr/>
        </p:nvCxnSpPr>
        <p:spPr>
          <a:xfrm>
            <a:off x="986827" y="3019331"/>
            <a:ext cx="21728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2"/>
            <a:endCxn id="13" idx="0"/>
          </p:cNvCxnSpPr>
          <p:nvPr/>
        </p:nvCxnSpPr>
        <p:spPr>
          <a:xfrm>
            <a:off x="1570777" y="2525917"/>
            <a:ext cx="0" cy="144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7" idx="1"/>
            <a:endCxn id="11" idx="3"/>
          </p:cNvCxnSpPr>
          <p:nvPr/>
        </p:nvCxnSpPr>
        <p:spPr>
          <a:xfrm flipH="1">
            <a:off x="1937442" y="2161156"/>
            <a:ext cx="1550658" cy="1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488100" y="1935951"/>
            <a:ext cx="970986" cy="45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Battery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271386" y="2210302"/>
            <a:ext cx="36440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%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2981992" y="2398078"/>
            <a:ext cx="62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Rate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182614" y="996164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649272" y="1726082"/>
            <a:ext cx="36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%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2173960" y="2662001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Delay1.5S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173960" y="996728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Delay1.5S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>
            <a:stCxn id="41" idx="3"/>
            <a:endCxn id="59" idx="1"/>
          </p:cNvCxnSpPr>
          <p:nvPr/>
        </p:nvCxnSpPr>
        <p:spPr>
          <a:xfrm>
            <a:off x="1915944" y="1344722"/>
            <a:ext cx="258016" cy="5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13" idx="3"/>
            <a:endCxn id="58" idx="1"/>
          </p:cNvCxnSpPr>
          <p:nvPr/>
        </p:nvCxnSpPr>
        <p:spPr>
          <a:xfrm flipV="1">
            <a:off x="1937442" y="3010559"/>
            <a:ext cx="236518" cy="8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8" idx="3"/>
            <a:endCxn id="27" idx="2"/>
          </p:cNvCxnSpPr>
          <p:nvPr/>
        </p:nvCxnSpPr>
        <p:spPr>
          <a:xfrm flipV="1">
            <a:off x="2907290" y="2386360"/>
            <a:ext cx="1066303" cy="624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27" idx="1"/>
            <a:endCxn id="41" idx="2"/>
          </p:cNvCxnSpPr>
          <p:nvPr/>
        </p:nvCxnSpPr>
        <p:spPr>
          <a:xfrm flipH="1" flipV="1">
            <a:off x="1549279" y="1693280"/>
            <a:ext cx="1938821" cy="467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5089688" y="1061744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Capacitor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3784317" y="457039"/>
            <a:ext cx="62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Rate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426738" y="4098895"/>
            <a:ext cx="733330" cy="691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EXP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487537" y="3686662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Reactor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9" name="直接箭头连接符 98"/>
          <p:cNvCxnSpPr>
            <a:stCxn id="98" idx="1"/>
            <a:endCxn id="97" idx="3"/>
          </p:cNvCxnSpPr>
          <p:nvPr/>
        </p:nvCxnSpPr>
        <p:spPr>
          <a:xfrm flipH="1">
            <a:off x="3160068" y="3930825"/>
            <a:ext cx="327469" cy="513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3574110" y="4383347"/>
            <a:ext cx="798966" cy="479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Alarm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1" name="直接箭头连接符 100"/>
          <p:cNvCxnSpPr>
            <a:stCxn id="97" idx="3"/>
            <a:endCxn id="100" idx="1"/>
          </p:cNvCxnSpPr>
          <p:nvPr/>
        </p:nvCxnSpPr>
        <p:spPr>
          <a:xfrm>
            <a:off x="3160068" y="4444461"/>
            <a:ext cx="414042" cy="178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3487537" y="2750200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 (static)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449059" y="1038777"/>
            <a:ext cx="1049069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(dynamic)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5" name="直接箭头连接符 114"/>
          <p:cNvCxnSpPr/>
          <p:nvPr/>
        </p:nvCxnSpPr>
        <p:spPr>
          <a:xfrm flipV="1">
            <a:off x="3973593" y="3238526"/>
            <a:ext cx="0" cy="448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 flipH="1" flipV="1">
            <a:off x="3973593" y="2386360"/>
            <a:ext cx="1" cy="363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V="1">
            <a:off x="3973593" y="1527103"/>
            <a:ext cx="1" cy="4088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113" idx="3"/>
            <a:endCxn id="87" idx="1"/>
          </p:cNvCxnSpPr>
          <p:nvPr/>
        </p:nvCxnSpPr>
        <p:spPr>
          <a:xfrm>
            <a:off x="4498128" y="1282940"/>
            <a:ext cx="59156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5089688" y="3330176"/>
            <a:ext cx="122533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</a:t>
            </a:r>
            <a:r>
              <a:rPr lang="en-US" altLang="zh-CN" sz="1400" dirty="0" smtClean="0">
                <a:solidFill>
                  <a:schemeClr val="tx1"/>
                </a:solidFill>
              </a:rPr>
              <a:t>2 Generator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12" idx="3"/>
            <a:endCxn id="140" idx="1"/>
          </p:cNvCxnSpPr>
          <p:nvPr/>
        </p:nvCxnSpPr>
        <p:spPr>
          <a:xfrm>
            <a:off x="4459650" y="2994363"/>
            <a:ext cx="630038" cy="579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5089688" y="1653021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Engine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5089688" y="2174671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Ballast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2" name="直接箭头连接符 151"/>
          <p:cNvCxnSpPr>
            <a:stCxn id="113" idx="3"/>
            <a:endCxn id="146" idx="1"/>
          </p:cNvCxnSpPr>
          <p:nvPr/>
        </p:nvCxnSpPr>
        <p:spPr>
          <a:xfrm>
            <a:off x="4498128" y="1282940"/>
            <a:ext cx="591560" cy="591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13" idx="3"/>
            <a:endCxn id="147" idx="1"/>
          </p:cNvCxnSpPr>
          <p:nvPr/>
        </p:nvCxnSpPr>
        <p:spPr>
          <a:xfrm>
            <a:off x="4498128" y="1282940"/>
            <a:ext cx="591560" cy="1112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113" idx="3"/>
            <a:endCxn id="5" idx="1"/>
          </p:cNvCxnSpPr>
          <p:nvPr/>
        </p:nvCxnSpPr>
        <p:spPr>
          <a:xfrm>
            <a:off x="4498128" y="1282940"/>
            <a:ext cx="591560" cy="1665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59" idx="0"/>
            <a:endCxn id="87" idx="0"/>
          </p:cNvCxnSpPr>
          <p:nvPr/>
        </p:nvCxnSpPr>
        <p:spPr>
          <a:xfrm rot="16200000" flipH="1">
            <a:off x="4064154" y="-526801"/>
            <a:ext cx="65016" cy="3112075"/>
          </a:xfrm>
          <a:prstGeom prst="bentConnector3">
            <a:avLst>
              <a:gd name="adj1" fmla="val -351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5089689" y="3956135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Light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5089689" y="4582094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直接箭头连接符 123"/>
          <p:cNvCxnSpPr>
            <a:stCxn id="112" idx="3"/>
            <a:endCxn id="131" idx="1"/>
          </p:cNvCxnSpPr>
          <p:nvPr/>
        </p:nvCxnSpPr>
        <p:spPr>
          <a:xfrm>
            <a:off x="4459650" y="2994363"/>
            <a:ext cx="630039" cy="12059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12" idx="3"/>
            <a:endCxn id="132" idx="1"/>
          </p:cNvCxnSpPr>
          <p:nvPr/>
        </p:nvCxnSpPr>
        <p:spPr>
          <a:xfrm>
            <a:off x="4459650" y="2994363"/>
            <a:ext cx="630039" cy="1831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9303283" y="801943"/>
            <a:ext cx="733330" cy="473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water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7262574" y="801943"/>
            <a:ext cx="972113" cy="470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Pump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9" name="直接箭头连接符 138"/>
          <p:cNvCxnSpPr>
            <a:stCxn id="137" idx="1"/>
            <a:endCxn id="138" idx="3"/>
          </p:cNvCxnSpPr>
          <p:nvPr/>
        </p:nvCxnSpPr>
        <p:spPr>
          <a:xfrm flipH="1" flipV="1">
            <a:off x="8234687" y="1037333"/>
            <a:ext cx="1068596" cy="144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8419935" y="714167"/>
            <a:ext cx="69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Set</a:t>
            </a:r>
          </a:p>
          <a:p>
            <a:r>
              <a:rPr lang="en-US" altLang="zh-CN" dirty="0" smtClean="0"/>
              <a:t>state</a:t>
            </a:r>
            <a:endParaRPr lang="zh-CN" altLang="en-US" dirty="0"/>
          </a:p>
        </p:txBody>
      </p:sp>
      <p:cxnSp>
        <p:nvCxnSpPr>
          <p:cNvPr id="3" name="肘形连接符 2"/>
          <p:cNvCxnSpPr>
            <a:stCxn id="12" idx="0"/>
            <a:endCxn id="41" idx="1"/>
          </p:cNvCxnSpPr>
          <p:nvPr/>
        </p:nvCxnSpPr>
        <p:spPr>
          <a:xfrm rot="5400000" flipH="1" flipV="1">
            <a:off x="659349" y="1305536"/>
            <a:ext cx="484079" cy="56245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42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55497" y="339933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37378" y="330249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if(1)</a:t>
            </a:r>
            <a:r>
              <a:rPr lang="en-US" altLang="zh-CN" sz="1600" dirty="0">
                <a:solidFill>
                  <a:schemeClr val="tx1"/>
                </a:solidFill>
              </a:rPr>
              <a:t>?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0:null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/>
          <p:cNvCxnSpPr>
            <a:stCxn id="2" idx="3"/>
            <a:endCxn id="3" idx="1"/>
          </p:cNvCxnSpPr>
          <p:nvPr/>
        </p:nvCxnSpPr>
        <p:spPr>
          <a:xfrm>
            <a:off x="4627610" y="3643494"/>
            <a:ext cx="509768" cy="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137378" y="419590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Delay4S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11191" y="232387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1,null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10059" y="142158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1" idx="2"/>
            <a:endCxn id="10" idx="0"/>
          </p:cNvCxnSpPr>
          <p:nvPr/>
        </p:nvCxnSpPr>
        <p:spPr>
          <a:xfrm>
            <a:off x="2676724" y="2116759"/>
            <a:ext cx="1132" cy="20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310057" y="57112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(0,null)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55497" y="1508630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Hatch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53133" y="1525006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4" idx="1"/>
            <a:endCxn id="13" idx="3"/>
          </p:cNvCxnSpPr>
          <p:nvPr/>
        </p:nvCxnSpPr>
        <p:spPr>
          <a:xfrm flipH="1" flipV="1">
            <a:off x="3043387" y="918717"/>
            <a:ext cx="612110" cy="83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1"/>
          </p:cNvCxnSpPr>
          <p:nvPr/>
        </p:nvCxnSpPr>
        <p:spPr>
          <a:xfrm flipH="1">
            <a:off x="3043389" y="1752793"/>
            <a:ext cx="612108" cy="16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3"/>
            <a:endCxn id="13" idx="1"/>
          </p:cNvCxnSpPr>
          <p:nvPr/>
        </p:nvCxnSpPr>
        <p:spPr>
          <a:xfrm flipV="1">
            <a:off x="1725246" y="918717"/>
            <a:ext cx="584811" cy="850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3"/>
            <a:endCxn id="10" idx="1"/>
          </p:cNvCxnSpPr>
          <p:nvPr/>
        </p:nvCxnSpPr>
        <p:spPr>
          <a:xfrm>
            <a:off x="1725246" y="1769169"/>
            <a:ext cx="585945" cy="90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3" idx="3"/>
            <a:endCxn id="14" idx="0"/>
          </p:cNvCxnSpPr>
          <p:nvPr/>
        </p:nvCxnSpPr>
        <p:spPr>
          <a:xfrm>
            <a:off x="3043387" y="918717"/>
            <a:ext cx="1098167" cy="5899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53133" y="3163357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(LEFT)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53133" y="3736054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(RIGHT)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53133" y="4348673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310059" y="329590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0,null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2" idx="1"/>
          </p:cNvCxnSpPr>
          <p:nvPr/>
        </p:nvCxnSpPr>
        <p:spPr>
          <a:xfrm flipH="1">
            <a:off x="3043391" y="3643494"/>
            <a:ext cx="612106" cy="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4" idx="1"/>
            <a:endCxn id="33" idx="3"/>
          </p:cNvCxnSpPr>
          <p:nvPr/>
        </p:nvCxnSpPr>
        <p:spPr>
          <a:xfrm flipH="1" flipV="1">
            <a:off x="1725246" y="3407520"/>
            <a:ext cx="584813" cy="235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4" idx="1"/>
            <a:endCxn id="34" idx="3"/>
          </p:cNvCxnSpPr>
          <p:nvPr/>
        </p:nvCxnSpPr>
        <p:spPr>
          <a:xfrm flipH="1">
            <a:off x="1725246" y="3643495"/>
            <a:ext cx="584813" cy="336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4" idx="1"/>
            <a:endCxn id="35" idx="3"/>
          </p:cNvCxnSpPr>
          <p:nvPr/>
        </p:nvCxnSpPr>
        <p:spPr>
          <a:xfrm flipH="1">
            <a:off x="1725246" y="3643495"/>
            <a:ext cx="584813" cy="949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11" idx="1"/>
            <a:endCxn id="44" idx="0"/>
          </p:cNvCxnSpPr>
          <p:nvPr/>
        </p:nvCxnSpPr>
        <p:spPr>
          <a:xfrm rot="10800000" flipH="1" flipV="1">
            <a:off x="2310058" y="1769169"/>
            <a:ext cx="366665" cy="1526735"/>
          </a:xfrm>
          <a:prstGeom prst="bentConnector4">
            <a:avLst>
              <a:gd name="adj1" fmla="val -62346"/>
              <a:gd name="adj2" fmla="val 874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2310057" y="417233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1,null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84"/>
          <p:cNvCxnSpPr>
            <a:stCxn id="77" idx="1"/>
            <a:endCxn id="33" idx="3"/>
          </p:cNvCxnSpPr>
          <p:nvPr/>
        </p:nvCxnSpPr>
        <p:spPr>
          <a:xfrm flipH="1" flipV="1">
            <a:off x="1725246" y="3407520"/>
            <a:ext cx="584811" cy="1112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7" idx="1"/>
            <a:endCxn id="34" idx="3"/>
          </p:cNvCxnSpPr>
          <p:nvPr/>
        </p:nvCxnSpPr>
        <p:spPr>
          <a:xfrm flipH="1" flipV="1">
            <a:off x="1725246" y="3980217"/>
            <a:ext cx="584811" cy="53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77" idx="1"/>
            <a:endCxn id="35" idx="3"/>
          </p:cNvCxnSpPr>
          <p:nvPr/>
        </p:nvCxnSpPr>
        <p:spPr>
          <a:xfrm flipH="1">
            <a:off x="1725246" y="4519926"/>
            <a:ext cx="584811" cy="7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14" idx="1"/>
            <a:endCxn id="77" idx="3"/>
          </p:cNvCxnSpPr>
          <p:nvPr/>
        </p:nvCxnSpPr>
        <p:spPr>
          <a:xfrm flipH="1">
            <a:off x="3043387" y="1752793"/>
            <a:ext cx="612110" cy="27671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77" idx="3"/>
            <a:endCxn id="2" idx="2"/>
          </p:cNvCxnSpPr>
          <p:nvPr/>
        </p:nvCxnSpPr>
        <p:spPr>
          <a:xfrm flipV="1">
            <a:off x="3043387" y="3887657"/>
            <a:ext cx="1098167" cy="63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7779894" y="1017332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Switch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358524" y="91871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465180" y="1017332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Hatch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5" name="直接箭头连接符 114"/>
          <p:cNvCxnSpPr>
            <a:stCxn id="112" idx="3"/>
            <a:endCxn id="113" idx="1"/>
          </p:cNvCxnSpPr>
          <p:nvPr/>
        </p:nvCxnSpPr>
        <p:spPr>
          <a:xfrm>
            <a:off x="8752007" y="1261495"/>
            <a:ext cx="606517" cy="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113" idx="3"/>
            <a:endCxn id="114" idx="1"/>
          </p:cNvCxnSpPr>
          <p:nvPr/>
        </p:nvCxnSpPr>
        <p:spPr>
          <a:xfrm flipV="1">
            <a:off x="10091854" y="1261495"/>
            <a:ext cx="373326" cy="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3" idx="2"/>
            <a:endCxn id="5" idx="0"/>
          </p:cNvCxnSpPr>
          <p:nvPr/>
        </p:nvCxnSpPr>
        <p:spPr>
          <a:xfrm>
            <a:off x="5504043" y="3997672"/>
            <a:ext cx="0" cy="19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5" idx="1"/>
            <a:endCxn id="2" idx="2"/>
          </p:cNvCxnSpPr>
          <p:nvPr/>
        </p:nvCxnSpPr>
        <p:spPr>
          <a:xfrm flipH="1" flipV="1">
            <a:off x="4141554" y="3887657"/>
            <a:ext cx="995824" cy="655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肘形连接符 129"/>
          <p:cNvCxnSpPr>
            <a:stCxn id="10" idx="3"/>
            <a:endCxn id="14" idx="2"/>
          </p:cNvCxnSpPr>
          <p:nvPr/>
        </p:nvCxnSpPr>
        <p:spPr>
          <a:xfrm flipV="1">
            <a:off x="3044521" y="1996956"/>
            <a:ext cx="1097033" cy="6745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3655496" y="4275762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Switch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40" idx="1"/>
            <a:endCxn id="77" idx="3"/>
          </p:cNvCxnSpPr>
          <p:nvPr/>
        </p:nvCxnSpPr>
        <p:spPr>
          <a:xfrm flipH="1">
            <a:off x="3043387" y="4519925"/>
            <a:ext cx="6121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/>
          <p:cNvSpPr/>
          <p:nvPr/>
        </p:nvSpPr>
        <p:spPr>
          <a:xfrm>
            <a:off x="10470772" y="1917637"/>
            <a:ext cx="972113" cy="54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 1f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7800970" y="2481458"/>
            <a:ext cx="972113" cy="54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 1f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(LEFT)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9358524" y="1812065"/>
            <a:ext cx="733330" cy="773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Delay3S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81" name="直接箭头连接符 180"/>
          <p:cNvCxnSpPr>
            <a:endCxn id="163" idx="1"/>
          </p:cNvCxnSpPr>
          <p:nvPr/>
        </p:nvCxnSpPr>
        <p:spPr>
          <a:xfrm flipV="1">
            <a:off x="10091854" y="2189229"/>
            <a:ext cx="378918" cy="9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>
            <a:stCxn id="221" idx="1"/>
            <a:endCxn id="168" idx="3"/>
          </p:cNvCxnSpPr>
          <p:nvPr/>
        </p:nvCxnSpPr>
        <p:spPr>
          <a:xfrm flipH="1" flipV="1">
            <a:off x="8773083" y="2753050"/>
            <a:ext cx="585441" cy="40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矩形 220"/>
          <p:cNvSpPr/>
          <p:nvPr/>
        </p:nvSpPr>
        <p:spPr>
          <a:xfrm>
            <a:off x="9358524" y="2771399"/>
            <a:ext cx="733330" cy="773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If(1):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0?null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25" name="肘形连接符 224"/>
          <p:cNvCxnSpPr>
            <a:stCxn id="163" idx="2"/>
            <a:endCxn id="221" idx="3"/>
          </p:cNvCxnSpPr>
          <p:nvPr/>
        </p:nvCxnSpPr>
        <p:spPr>
          <a:xfrm rot="5400000">
            <a:off x="10175735" y="2376941"/>
            <a:ext cx="697215" cy="864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/>
          <p:cNvCxnSpPr>
            <a:stCxn id="221" idx="0"/>
            <a:endCxn id="174" idx="2"/>
          </p:cNvCxnSpPr>
          <p:nvPr/>
        </p:nvCxnSpPr>
        <p:spPr>
          <a:xfrm flipV="1">
            <a:off x="9725189" y="2585339"/>
            <a:ext cx="0" cy="186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 240"/>
          <p:cNvSpPr/>
          <p:nvPr/>
        </p:nvSpPr>
        <p:spPr>
          <a:xfrm>
            <a:off x="7800969" y="3244654"/>
            <a:ext cx="972113" cy="795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 1f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(RIGHT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Ballast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6" name="矩形 245"/>
          <p:cNvSpPr/>
          <p:nvPr/>
        </p:nvSpPr>
        <p:spPr>
          <a:xfrm>
            <a:off x="6640335" y="3295904"/>
            <a:ext cx="733330" cy="701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If(1):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0?null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48" name="直接箭头连接符 247"/>
          <p:cNvCxnSpPr>
            <a:stCxn id="241" idx="1"/>
            <a:endCxn id="246" idx="3"/>
          </p:cNvCxnSpPr>
          <p:nvPr/>
        </p:nvCxnSpPr>
        <p:spPr>
          <a:xfrm flipH="1">
            <a:off x="7373665" y="3642258"/>
            <a:ext cx="427304" cy="4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箭头连接符 252"/>
          <p:cNvCxnSpPr>
            <a:stCxn id="221" idx="1"/>
            <a:endCxn id="241" idx="3"/>
          </p:cNvCxnSpPr>
          <p:nvPr/>
        </p:nvCxnSpPr>
        <p:spPr>
          <a:xfrm flipH="1">
            <a:off x="8773082" y="3158036"/>
            <a:ext cx="585442" cy="4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箭头连接符 256"/>
          <p:cNvCxnSpPr>
            <a:endCxn id="168" idx="1"/>
          </p:cNvCxnSpPr>
          <p:nvPr/>
        </p:nvCxnSpPr>
        <p:spPr>
          <a:xfrm flipV="1">
            <a:off x="7007000" y="2753050"/>
            <a:ext cx="793970" cy="53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矩形 258"/>
          <p:cNvSpPr/>
          <p:nvPr/>
        </p:nvSpPr>
        <p:spPr>
          <a:xfrm>
            <a:off x="6640335" y="419590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Delay3.5S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61" name="直接箭头连接符 260"/>
          <p:cNvCxnSpPr>
            <a:stCxn id="246" idx="2"/>
            <a:endCxn id="259" idx="0"/>
          </p:cNvCxnSpPr>
          <p:nvPr/>
        </p:nvCxnSpPr>
        <p:spPr>
          <a:xfrm>
            <a:off x="7007000" y="3997672"/>
            <a:ext cx="0" cy="19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/>
          <p:cNvCxnSpPr>
            <a:stCxn id="259" idx="3"/>
            <a:endCxn id="241" idx="2"/>
          </p:cNvCxnSpPr>
          <p:nvPr/>
        </p:nvCxnSpPr>
        <p:spPr>
          <a:xfrm flipV="1">
            <a:off x="7373665" y="4039862"/>
            <a:ext cx="913361" cy="503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293732" y="206298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39" name="矩形 38"/>
          <p:cNvSpPr/>
          <p:nvPr/>
        </p:nvSpPr>
        <p:spPr>
          <a:xfrm>
            <a:off x="1148160" y="205664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41" name="矩形 40"/>
          <p:cNvSpPr/>
          <p:nvPr/>
        </p:nvSpPr>
        <p:spPr>
          <a:xfrm>
            <a:off x="2002588" y="205664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44" name="矩形 43"/>
          <p:cNvSpPr/>
          <p:nvPr/>
        </p:nvSpPr>
        <p:spPr>
          <a:xfrm>
            <a:off x="951813" y="769497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>
            <a:stCxn id="37" idx="0"/>
            <a:endCxn id="44" idx="2"/>
          </p:cNvCxnSpPr>
          <p:nvPr/>
        </p:nvCxnSpPr>
        <p:spPr>
          <a:xfrm flipV="1">
            <a:off x="660397" y="1257823"/>
            <a:ext cx="854428" cy="805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44" idx="2"/>
            <a:endCxn id="39" idx="0"/>
          </p:cNvCxnSpPr>
          <p:nvPr/>
        </p:nvCxnSpPr>
        <p:spPr>
          <a:xfrm>
            <a:off x="1514825" y="1257823"/>
            <a:ext cx="0" cy="798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44" idx="2"/>
            <a:endCxn id="41" idx="0"/>
          </p:cNvCxnSpPr>
          <p:nvPr/>
        </p:nvCxnSpPr>
        <p:spPr>
          <a:xfrm>
            <a:off x="1514825" y="1257823"/>
            <a:ext cx="854428" cy="798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3438116" y="259663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5" name="椭圆 54"/>
          <p:cNvSpPr/>
          <p:nvPr/>
        </p:nvSpPr>
        <p:spPr>
          <a:xfrm>
            <a:off x="2828834" y="833779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>
            <a:off x="2828835" y="1442114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47" name="直接连接符 46"/>
          <p:cNvCxnSpPr>
            <a:stCxn id="44" idx="3"/>
            <a:endCxn id="45" idx="2"/>
          </p:cNvCxnSpPr>
          <p:nvPr/>
        </p:nvCxnSpPr>
        <p:spPr>
          <a:xfrm flipV="1">
            <a:off x="2077837" y="454377"/>
            <a:ext cx="1360279" cy="5592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4" idx="3"/>
            <a:endCxn id="55" idx="2"/>
          </p:cNvCxnSpPr>
          <p:nvPr/>
        </p:nvCxnSpPr>
        <p:spPr>
          <a:xfrm>
            <a:off x="2077837" y="1013660"/>
            <a:ext cx="750997" cy="14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56" idx="2"/>
            <a:endCxn id="44" idx="3"/>
          </p:cNvCxnSpPr>
          <p:nvPr/>
        </p:nvCxnSpPr>
        <p:spPr>
          <a:xfrm flipH="1" flipV="1">
            <a:off x="2077837" y="1013660"/>
            <a:ext cx="750998" cy="623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2952343" y="205664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76" name="矩形 75"/>
          <p:cNvSpPr/>
          <p:nvPr/>
        </p:nvSpPr>
        <p:spPr>
          <a:xfrm>
            <a:off x="4066836" y="739063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496444" y="602279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20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350872" y="602279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30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0" name="直接箭头连接符 89"/>
          <p:cNvCxnSpPr>
            <a:stCxn id="56" idx="5"/>
            <a:endCxn id="74" idx="0"/>
          </p:cNvCxnSpPr>
          <p:nvPr/>
        </p:nvCxnSpPr>
        <p:spPr>
          <a:xfrm>
            <a:off x="3168851" y="1774512"/>
            <a:ext cx="150157" cy="282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6300627" y="602027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MEM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40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1138762" y="423813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001775" y="375710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952343" y="331397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7" name="直接箭头连接符 106"/>
          <p:cNvCxnSpPr>
            <a:stCxn id="98" idx="0"/>
            <a:endCxn id="39" idx="2"/>
          </p:cNvCxnSpPr>
          <p:nvPr/>
        </p:nvCxnSpPr>
        <p:spPr>
          <a:xfrm flipV="1">
            <a:off x="1505427" y="2751822"/>
            <a:ext cx="9398" cy="14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99" idx="0"/>
            <a:endCxn id="41" idx="2"/>
          </p:cNvCxnSpPr>
          <p:nvPr/>
        </p:nvCxnSpPr>
        <p:spPr>
          <a:xfrm flipV="1">
            <a:off x="2368440" y="2751821"/>
            <a:ext cx="813" cy="1005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100" idx="0"/>
            <a:endCxn id="74" idx="2"/>
          </p:cNvCxnSpPr>
          <p:nvPr/>
        </p:nvCxnSpPr>
        <p:spPr>
          <a:xfrm flipV="1">
            <a:off x="3319008" y="2751821"/>
            <a:ext cx="0" cy="56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4066773" y="1746202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(N-1,null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3637293" y="602027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64" name="直接箭头连接符 263"/>
          <p:cNvCxnSpPr>
            <a:stCxn id="45" idx="5"/>
            <a:endCxn id="76" idx="1"/>
          </p:cNvCxnSpPr>
          <p:nvPr/>
        </p:nvCxnSpPr>
        <p:spPr>
          <a:xfrm>
            <a:off x="3778132" y="592061"/>
            <a:ext cx="288704" cy="495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5230204" y="74120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0" name="直接箭头连接符 269"/>
          <p:cNvCxnSpPr>
            <a:stCxn id="76" idx="3"/>
            <a:endCxn id="142" idx="1"/>
          </p:cNvCxnSpPr>
          <p:nvPr/>
        </p:nvCxnSpPr>
        <p:spPr>
          <a:xfrm>
            <a:off x="4800166" y="1087722"/>
            <a:ext cx="430038" cy="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5234780" y="173533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Mod(N)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178119" y="74120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55" idx="5"/>
            <a:endCxn id="117" idx="1"/>
          </p:cNvCxnSpPr>
          <p:nvPr/>
        </p:nvCxnSpPr>
        <p:spPr>
          <a:xfrm>
            <a:off x="3168850" y="1166177"/>
            <a:ext cx="897923" cy="928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17" idx="3"/>
            <a:endCxn id="142" idx="1"/>
          </p:cNvCxnSpPr>
          <p:nvPr/>
        </p:nvCxnSpPr>
        <p:spPr>
          <a:xfrm flipV="1">
            <a:off x="4800103" y="1088791"/>
            <a:ext cx="430101" cy="1006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42" idx="3"/>
            <a:endCxn id="101" idx="1"/>
          </p:cNvCxnSpPr>
          <p:nvPr/>
        </p:nvCxnSpPr>
        <p:spPr>
          <a:xfrm>
            <a:off x="5963534" y="1088791"/>
            <a:ext cx="214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01" idx="2"/>
            <a:endCxn id="83" idx="3"/>
          </p:cNvCxnSpPr>
          <p:nvPr/>
        </p:nvCxnSpPr>
        <p:spPr>
          <a:xfrm flipH="1">
            <a:off x="5968110" y="1436380"/>
            <a:ext cx="576674" cy="64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83" idx="0"/>
            <a:endCxn id="142" idx="2"/>
          </p:cNvCxnSpPr>
          <p:nvPr/>
        </p:nvCxnSpPr>
        <p:spPr>
          <a:xfrm flipH="1" flipV="1">
            <a:off x="5596869" y="1436380"/>
            <a:ext cx="4576" cy="29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83" idx="2"/>
            <a:endCxn id="99" idx="3"/>
          </p:cNvCxnSpPr>
          <p:nvPr/>
        </p:nvCxnSpPr>
        <p:spPr>
          <a:xfrm rot="5400000">
            <a:off x="3331185" y="1834437"/>
            <a:ext cx="1674180" cy="28663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肘形连接符 194"/>
          <p:cNvCxnSpPr>
            <a:stCxn id="83" idx="2"/>
            <a:endCxn id="100" idx="3"/>
          </p:cNvCxnSpPr>
          <p:nvPr/>
        </p:nvCxnSpPr>
        <p:spPr>
          <a:xfrm rot="5400000">
            <a:off x="4028037" y="2088153"/>
            <a:ext cx="1231044" cy="19157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肘形连接符 197"/>
          <p:cNvCxnSpPr>
            <a:stCxn id="83" idx="2"/>
            <a:endCxn id="98" idx="3"/>
          </p:cNvCxnSpPr>
          <p:nvPr/>
        </p:nvCxnSpPr>
        <p:spPr>
          <a:xfrm rot="5400000">
            <a:off x="2659165" y="1643445"/>
            <a:ext cx="2155208" cy="37293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文本框 268"/>
          <p:cNvSpPr txBox="1"/>
          <p:nvPr/>
        </p:nvSpPr>
        <p:spPr>
          <a:xfrm>
            <a:off x="341944" y="2838995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73" name="文本框 272"/>
          <p:cNvSpPr txBox="1"/>
          <p:nvPr/>
        </p:nvSpPr>
        <p:spPr>
          <a:xfrm>
            <a:off x="1174610" y="2838995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75" name="文本框 274"/>
          <p:cNvSpPr txBox="1"/>
          <p:nvPr/>
        </p:nvSpPr>
        <p:spPr>
          <a:xfrm>
            <a:off x="2002339" y="2847802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76" name="文本框 275"/>
          <p:cNvSpPr txBox="1"/>
          <p:nvPr/>
        </p:nvSpPr>
        <p:spPr>
          <a:xfrm>
            <a:off x="2963082" y="2847802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971386" y="166679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Engine/10</a:t>
            </a:r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1665484" y="1285335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Pump</a:t>
            </a:r>
            <a:endParaRPr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54575" y="1305813"/>
            <a:ext cx="11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transducer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293732" y="471626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104" idx="0"/>
            <a:endCxn id="37" idx="2"/>
          </p:cNvCxnSpPr>
          <p:nvPr/>
        </p:nvCxnSpPr>
        <p:spPr>
          <a:xfrm flipV="1">
            <a:off x="660397" y="2758164"/>
            <a:ext cx="0" cy="195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连接符 92"/>
          <p:cNvCxnSpPr>
            <a:stCxn id="83" idx="2"/>
            <a:endCxn id="104" idx="3"/>
          </p:cNvCxnSpPr>
          <p:nvPr/>
        </p:nvCxnSpPr>
        <p:spPr>
          <a:xfrm rot="5400000">
            <a:off x="1997588" y="1459992"/>
            <a:ext cx="2633333" cy="4574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7983335" y="1664576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8200498" y="441803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9053655" y="487732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7338360" y="395441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9" name="直接箭头连接符 238"/>
          <p:cNvCxnSpPr>
            <a:stCxn id="119" idx="0"/>
            <a:endCxn id="104" idx="2"/>
          </p:cNvCxnSpPr>
          <p:nvPr/>
        </p:nvCxnSpPr>
        <p:spPr>
          <a:xfrm flipH="1" flipV="1">
            <a:off x="660397" y="5411439"/>
            <a:ext cx="3343561" cy="60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81" idx="0"/>
            <a:endCxn id="98" idx="2"/>
          </p:cNvCxnSpPr>
          <p:nvPr/>
        </p:nvCxnSpPr>
        <p:spPr>
          <a:xfrm flipH="1" flipV="1">
            <a:off x="1505427" y="4933314"/>
            <a:ext cx="3357682" cy="1089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/>
          <p:cNvCxnSpPr>
            <a:stCxn id="82" idx="0"/>
            <a:endCxn id="99" idx="2"/>
          </p:cNvCxnSpPr>
          <p:nvPr/>
        </p:nvCxnSpPr>
        <p:spPr>
          <a:xfrm flipH="1" flipV="1">
            <a:off x="2368440" y="4452286"/>
            <a:ext cx="3349097" cy="157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箭头连接符 249"/>
          <p:cNvCxnSpPr>
            <a:stCxn id="94" idx="0"/>
            <a:endCxn id="100" idx="2"/>
          </p:cNvCxnSpPr>
          <p:nvPr/>
        </p:nvCxnSpPr>
        <p:spPr>
          <a:xfrm flipH="1" flipV="1">
            <a:off x="3319008" y="4009150"/>
            <a:ext cx="3348284" cy="2011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箭头连接符 251"/>
          <p:cNvCxnSpPr>
            <a:stCxn id="119" idx="0"/>
            <a:endCxn id="173" idx="1"/>
          </p:cNvCxnSpPr>
          <p:nvPr/>
        </p:nvCxnSpPr>
        <p:spPr>
          <a:xfrm flipV="1">
            <a:off x="4003958" y="4302004"/>
            <a:ext cx="3334402" cy="171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/>
          <p:cNvCxnSpPr>
            <a:stCxn id="81" idx="0"/>
            <a:endCxn id="170" idx="1"/>
          </p:cNvCxnSpPr>
          <p:nvPr/>
        </p:nvCxnSpPr>
        <p:spPr>
          <a:xfrm flipV="1">
            <a:off x="4863109" y="4765629"/>
            <a:ext cx="3337389" cy="1257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/>
          <p:cNvCxnSpPr>
            <a:stCxn id="82" idx="0"/>
            <a:endCxn id="171" idx="1"/>
          </p:cNvCxnSpPr>
          <p:nvPr/>
        </p:nvCxnSpPr>
        <p:spPr>
          <a:xfrm flipV="1">
            <a:off x="5717537" y="5224910"/>
            <a:ext cx="3336118" cy="79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矩形 287"/>
          <p:cNvSpPr/>
          <p:nvPr/>
        </p:nvSpPr>
        <p:spPr>
          <a:xfrm>
            <a:off x="7338360" y="293125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289" name="矩形 288"/>
          <p:cNvSpPr/>
          <p:nvPr/>
        </p:nvSpPr>
        <p:spPr>
          <a:xfrm>
            <a:off x="8192788" y="292491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290" name="矩形 289"/>
          <p:cNvSpPr/>
          <p:nvPr/>
        </p:nvSpPr>
        <p:spPr>
          <a:xfrm>
            <a:off x="9047216" y="292491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cxnSp>
        <p:nvCxnSpPr>
          <p:cNvPr id="300" name="直接箭头连接符 299"/>
          <p:cNvCxnSpPr>
            <a:stCxn id="173" idx="0"/>
            <a:endCxn id="288" idx="2"/>
          </p:cNvCxnSpPr>
          <p:nvPr/>
        </p:nvCxnSpPr>
        <p:spPr>
          <a:xfrm flipV="1">
            <a:off x="7705025" y="3626436"/>
            <a:ext cx="0" cy="327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箭头连接符 301"/>
          <p:cNvCxnSpPr>
            <a:stCxn id="170" idx="0"/>
            <a:endCxn id="289" idx="2"/>
          </p:cNvCxnSpPr>
          <p:nvPr/>
        </p:nvCxnSpPr>
        <p:spPr>
          <a:xfrm flipH="1" flipV="1">
            <a:off x="8559453" y="3620094"/>
            <a:ext cx="7710" cy="797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310"/>
          <p:cNvCxnSpPr>
            <a:stCxn id="171" idx="0"/>
            <a:endCxn id="290" idx="2"/>
          </p:cNvCxnSpPr>
          <p:nvPr/>
        </p:nvCxnSpPr>
        <p:spPr>
          <a:xfrm flipH="1" flipV="1">
            <a:off x="9413881" y="3620093"/>
            <a:ext cx="6439" cy="1257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矩形 317"/>
          <p:cNvSpPr/>
          <p:nvPr/>
        </p:nvSpPr>
        <p:spPr>
          <a:xfrm>
            <a:off x="6755270" y="174558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55" name="直接箭头连接符 354"/>
          <p:cNvCxnSpPr>
            <a:stCxn id="83" idx="3"/>
            <a:endCxn id="318" idx="1"/>
          </p:cNvCxnSpPr>
          <p:nvPr/>
        </p:nvCxnSpPr>
        <p:spPr>
          <a:xfrm>
            <a:off x="5968110" y="2082928"/>
            <a:ext cx="787160" cy="10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文本框 365"/>
          <p:cNvSpPr txBox="1"/>
          <p:nvPr/>
        </p:nvSpPr>
        <p:spPr>
          <a:xfrm>
            <a:off x="6092615" y="1795691"/>
            <a:ext cx="686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Set</a:t>
            </a:r>
          </a:p>
          <a:p>
            <a:r>
              <a:rPr lang="en-US" altLang="zh-CN" dirty="0" smtClean="0"/>
              <a:t>value</a:t>
            </a:r>
            <a:endParaRPr lang="zh-CN" altLang="en-US" dirty="0"/>
          </a:p>
        </p:txBody>
      </p:sp>
      <p:cxnSp>
        <p:nvCxnSpPr>
          <p:cNvPr id="376" name="肘形连接符 375"/>
          <p:cNvCxnSpPr>
            <a:stCxn id="318" idx="2"/>
            <a:endCxn id="173" idx="1"/>
          </p:cNvCxnSpPr>
          <p:nvPr/>
        </p:nvCxnSpPr>
        <p:spPr>
          <a:xfrm rot="16200000" flipH="1">
            <a:off x="6299527" y="3263170"/>
            <a:ext cx="1861241" cy="2164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肘形连接符 377"/>
          <p:cNvCxnSpPr>
            <a:stCxn id="318" idx="2"/>
            <a:endCxn id="170" idx="1"/>
          </p:cNvCxnSpPr>
          <p:nvPr/>
        </p:nvCxnSpPr>
        <p:spPr>
          <a:xfrm rot="16200000" flipH="1">
            <a:off x="6498783" y="3063914"/>
            <a:ext cx="2324866" cy="10785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肘形连接符 379"/>
          <p:cNvCxnSpPr>
            <a:stCxn id="318" idx="2"/>
            <a:endCxn id="171" idx="1"/>
          </p:cNvCxnSpPr>
          <p:nvPr/>
        </p:nvCxnSpPr>
        <p:spPr>
          <a:xfrm rot="16200000" flipH="1">
            <a:off x="6695722" y="2866976"/>
            <a:ext cx="2784147" cy="19317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箭头连接符 382"/>
          <p:cNvCxnSpPr>
            <a:stCxn id="288" idx="0"/>
            <a:endCxn id="154" idx="2"/>
          </p:cNvCxnSpPr>
          <p:nvPr/>
        </p:nvCxnSpPr>
        <p:spPr>
          <a:xfrm flipV="1">
            <a:off x="7705025" y="2152902"/>
            <a:ext cx="841322" cy="77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接箭头连接符 384"/>
          <p:cNvCxnSpPr>
            <a:stCxn id="154" idx="2"/>
            <a:endCxn id="289" idx="0"/>
          </p:cNvCxnSpPr>
          <p:nvPr/>
        </p:nvCxnSpPr>
        <p:spPr>
          <a:xfrm>
            <a:off x="8546347" y="2152902"/>
            <a:ext cx="13106" cy="77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箭头连接符 386"/>
          <p:cNvCxnSpPr>
            <a:stCxn id="154" idx="2"/>
            <a:endCxn id="290" idx="0"/>
          </p:cNvCxnSpPr>
          <p:nvPr/>
        </p:nvCxnSpPr>
        <p:spPr>
          <a:xfrm>
            <a:off x="8546347" y="2152902"/>
            <a:ext cx="867534" cy="77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肘形连接符 437"/>
          <p:cNvCxnSpPr>
            <a:stCxn id="45" idx="6"/>
            <a:endCxn id="318" idx="0"/>
          </p:cNvCxnSpPr>
          <p:nvPr/>
        </p:nvCxnSpPr>
        <p:spPr>
          <a:xfrm>
            <a:off x="3836469" y="454377"/>
            <a:ext cx="3285466" cy="1291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肘形连接符 469"/>
          <p:cNvCxnSpPr>
            <a:stCxn id="55" idx="0"/>
            <a:endCxn id="318" idx="0"/>
          </p:cNvCxnSpPr>
          <p:nvPr/>
        </p:nvCxnSpPr>
        <p:spPr>
          <a:xfrm rot="16200000" flipH="1">
            <a:off x="4619070" y="-757281"/>
            <a:ext cx="911805" cy="4093924"/>
          </a:xfrm>
          <a:prstGeom prst="bentConnector3">
            <a:avLst>
              <a:gd name="adj1" fmla="val -767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文本框 489"/>
          <p:cNvSpPr txBox="1"/>
          <p:nvPr/>
        </p:nvSpPr>
        <p:spPr>
          <a:xfrm>
            <a:off x="7217263" y="2516901"/>
            <a:ext cx="11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transducer</a:t>
            </a:r>
            <a:endParaRPr lang="zh-CN" altLang="en-US" dirty="0"/>
          </a:p>
        </p:txBody>
      </p:sp>
      <p:sp>
        <p:nvSpPr>
          <p:cNvPr id="491" name="文本框 490"/>
          <p:cNvSpPr txBox="1"/>
          <p:nvPr/>
        </p:nvSpPr>
        <p:spPr>
          <a:xfrm>
            <a:off x="8824422" y="247568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Pump</a:t>
            </a:r>
            <a:endParaRPr lang="zh-CN" altLang="en-US" dirty="0"/>
          </a:p>
        </p:txBody>
      </p:sp>
      <p:sp>
        <p:nvSpPr>
          <p:cNvPr id="492" name="文本框 491"/>
          <p:cNvSpPr txBox="1"/>
          <p:nvPr/>
        </p:nvSpPr>
        <p:spPr>
          <a:xfrm>
            <a:off x="8143566" y="228096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Engine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8413488" y="806901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Transducer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1003434" y="806901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Pump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9721792" y="806901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Engine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9721792" y="45181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Battery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8" name="直接箭头连接符 87"/>
          <p:cNvCxnSpPr>
            <a:stCxn id="87" idx="2"/>
            <a:endCxn id="84" idx="0"/>
          </p:cNvCxnSpPr>
          <p:nvPr/>
        </p:nvCxnSpPr>
        <p:spPr>
          <a:xfrm flipH="1">
            <a:off x="8976500" y="533507"/>
            <a:ext cx="1308304" cy="273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87" idx="2"/>
            <a:endCxn id="85" idx="0"/>
          </p:cNvCxnSpPr>
          <p:nvPr/>
        </p:nvCxnSpPr>
        <p:spPr>
          <a:xfrm>
            <a:off x="10284804" y="533507"/>
            <a:ext cx="1281642" cy="273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87" idx="2"/>
            <a:endCxn id="86" idx="0"/>
          </p:cNvCxnSpPr>
          <p:nvPr/>
        </p:nvCxnSpPr>
        <p:spPr>
          <a:xfrm>
            <a:off x="10284804" y="533507"/>
            <a:ext cx="0" cy="273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7970641" y="75120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Hatch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95" name="直接箭头连接符 94"/>
          <p:cNvCxnSpPr>
            <a:stCxn id="92" idx="3"/>
            <a:endCxn id="87" idx="1"/>
          </p:cNvCxnSpPr>
          <p:nvPr/>
        </p:nvCxnSpPr>
        <p:spPr>
          <a:xfrm flipV="1">
            <a:off x="9096665" y="289344"/>
            <a:ext cx="625127" cy="299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9263987" y="147243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Wifi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1258611" y="144647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Wifi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3</a:t>
            </a:r>
            <a:r>
              <a:rPr lang="en-US" altLang="zh-CN" sz="1200" dirty="0" smtClean="0">
                <a:solidFill>
                  <a:schemeClr val="tx1"/>
                </a:solidFill>
              </a:rPr>
              <a:t>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0353091" y="144647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Wifi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2</a:t>
            </a:r>
            <a:r>
              <a:rPr lang="en-US" altLang="zh-CN" sz="1200" dirty="0" smtClean="0">
                <a:solidFill>
                  <a:schemeClr val="tx1"/>
                </a:solidFill>
              </a:rPr>
              <a:t>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8" name="直接箭头连接符 107"/>
          <p:cNvCxnSpPr>
            <a:stCxn id="84" idx="2"/>
            <a:endCxn id="96" idx="0"/>
          </p:cNvCxnSpPr>
          <p:nvPr/>
        </p:nvCxnSpPr>
        <p:spPr>
          <a:xfrm>
            <a:off x="8976500" y="1295227"/>
            <a:ext cx="654152" cy="1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5" idx="0"/>
            <a:endCxn id="85" idx="2"/>
          </p:cNvCxnSpPr>
          <p:nvPr/>
        </p:nvCxnSpPr>
        <p:spPr>
          <a:xfrm flipH="1" flipV="1">
            <a:off x="11566446" y="1295227"/>
            <a:ext cx="58830" cy="15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06" idx="0"/>
            <a:endCxn id="86" idx="2"/>
          </p:cNvCxnSpPr>
          <p:nvPr/>
        </p:nvCxnSpPr>
        <p:spPr>
          <a:xfrm flipH="1" flipV="1">
            <a:off x="10284804" y="1295227"/>
            <a:ext cx="434952" cy="15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46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988704" y="14342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1,0)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93598" y="14342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MEM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87657" y="2336551"/>
            <a:ext cx="733330" cy="695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MEM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24877" y="233655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24877" y="14342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0.1s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>
            <a:stCxn id="7" idx="1"/>
            <a:endCxn id="8" idx="3"/>
          </p:cNvCxnSpPr>
          <p:nvPr/>
        </p:nvCxnSpPr>
        <p:spPr>
          <a:xfrm flipH="1">
            <a:off x="1658207" y="2684141"/>
            <a:ext cx="229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8" idx="0"/>
            <a:endCxn id="9" idx="2"/>
          </p:cNvCxnSpPr>
          <p:nvPr/>
        </p:nvCxnSpPr>
        <p:spPr>
          <a:xfrm flipV="1">
            <a:off x="1291542" y="2129431"/>
            <a:ext cx="0" cy="20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3"/>
            <a:endCxn id="13" idx="1"/>
          </p:cNvCxnSpPr>
          <p:nvPr/>
        </p:nvCxnSpPr>
        <p:spPr>
          <a:xfrm>
            <a:off x="1658207" y="1781842"/>
            <a:ext cx="235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981710" y="14342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7" idx="3"/>
            <a:endCxn id="19" idx="1"/>
          </p:cNvCxnSpPr>
          <p:nvPr/>
        </p:nvCxnSpPr>
        <p:spPr>
          <a:xfrm flipV="1">
            <a:off x="2620987" y="1781842"/>
            <a:ext cx="360723" cy="90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969829" y="232369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044443" y="4150024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Angle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13" idx="3"/>
            <a:endCxn id="24" idx="1"/>
          </p:cNvCxnSpPr>
          <p:nvPr/>
        </p:nvCxnSpPr>
        <p:spPr>
          <a:xfrm>
            <a:off x="2626928" y="1781842"/>
            <a:ext cx="342901" cy="889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4" idx="2"/>
          </p:cNvCxnSpPr>
          <p:nvPr/>
        </p:nvCxnSpPr>
        <p:spPr>
          <a:xfrm flipH="1">
            <a:off x="3324613" y="3018873"/>
            <a:ext cx="1188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4" idx="2"/>
          </p:cNvCxnSpPr>
          <p:nvPr/>
        </p:nvCxnSpPr>
        <p:spPr>
          <a:xfrm>
            <a:off x="3336494" y="3018873"/>
            <a:ext cx="1076231" cy="91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7" idx="2"/>
          </p:cNvCxnSpPr>
          <p:nvPr/>
        </p:nvCxnSpPr>
        <p:spPr>
          <a:xfrm flipH="1" flipV="1">
            <a:off x="2254322" y="3031731"/>
            <a:ext cx="107029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endCxn id="7" idx="2"/>
          </p:cNvCxnSpPr>
          <p:nvPr/>
        </p:nvCxnSpPr>
        <p:spPr>
          <a:xfrm flipH="1" flipV="1">
            <a:off x="2254322" y="3031731"/>
            <a:ext cx="2158403" cy="90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3" idx="3"/>
            <a:endCxn id="19" idx="1"/>
          </p:cNvCxnSpPr>
          <p:nvPr/>
        </p:nvCxnSpPr>
        <p:spPr>
          <a:xfrm>
            <a:off x="2626928" y="1781842"/>
            <a:ext cx="354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907056" y="393031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(360,null)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直接箭头连接符 139"/>
          <p:cNvCxnSpPr>
            <a:stCxn id="24" idx="2"/>
          </p:cNvCxnSpPr>
          <p:nvPr/>
        </p:nvCxnSpPr>
        <p:spPr>
          <a:xfrm flipH="1">
            <a:off x="2361833" y="3018873"/>
            <a:ext cx="97466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4" idx="2"/>
            <a:endCxn id="125" idx="0"/>
          </p:cNvCxnSpPr>
          <p:nvPr/>
        </p:nvCxnSpPr>
        <p:spPr>
          <a:xfrm flipH="1">
            <a:off x="1273721" y="3018873"/>
            <a:ext cx="2062773" cy="91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endCxn id="7" idx="2"/>
          </p:cNvCxnSpPr>
          <p:nvPr/>
        </p:nvCxnSpPr>
        <p:spPr>
          <a:xfrm flipH="1" flipV="1">
            <a:off x="2254322" y="3031731"/>
            <a:ext cx="10751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25" idx="0"/>
            <a:endCxn id="7" idx="2"/>
          </p:cNvCxnSpPr>
          <p:nvPr/>
        </p:nvCxnSpPr>
        <p:spPr>
          <a:xfrm flipV="1">
            <a:off x="1273721" y="3031731"/>
            <a:ext cx="980601" cy="89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4998409" y="143425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if(360)?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4998409" y="231142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3988704" y="23236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3869311" y="83248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2"/>
            <a:endCxn id="10" idx="0"/>
          </p:cNvCxnSpPr>
          <p:nvPr/>
        </p:nvCxnSpPr>
        <p:spPr>
          <a:xfrm>
            <a:off x="4355368" y="571574"/>
            <a:ext cx="1" cy="862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9" idx="3"/>
            <a:endCxn id="10" idx="1"/>
          </p:cNvCxnSpPr>
          <p:nvPr/>
        </p:nvCxnSpPr>
        <p:spPr>
          <a:xfrm>
            <a:off x="3715040" y="1781842"/>
            <a:ext cx="273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0" idx="2"/>
            <a:endCxn id="156" idx="0"/>
          </p:cNvCxnSpPr>
          <p:nvPr/>
        </p:nvCxnSpPr>
        <p:spPr>
          <a:xfrm>
            <a:off x="4355369" y="2129431"/>
            <a:ext cx="0" cy="19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47" idx="2"/>
            <a:endCxn id="148" idx="0"/>
          </p:cNvCxnSpPr>
          <p:nvPr/>
        </p:nvCxnSpPr>
        <p:spPr>
          <a:xfrm>
            <a:off x="5365074" y="2129430"/>
            <a:ext cx="0" cy="18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3" idx="0"/>
            <a:endCxn id="147" idx="0"/>
          </p:cNvCxnSpPr>
          <p:nvPr/>
        </p:nvCxnSpPr>
        <p:spPr>
          <a:xfrm rot="5400000" flipH="1" flipV="1">
            <a:off x="3812668" y="-118153"/>
            <a:ext cx="1" cy="3104811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1985419" y="393031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(720,null)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2957948" y="393031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(1080,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4057943" y="393031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(1440,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5874127" y="127056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if(720)?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5874124" y="244425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5" name="直接箭头连接符 214"/>
          <p:cNvCxnSpPr>
            <a:stCxn id="213" idx="2"/>
            <a:endCxn id="214" idx="0"/>
          </p:cNvCxnSpPr>
          <p:nvPr/>
        </p:nvCxnSpPr>
        <p:spPr>
          <a:xfrm flipH="1">
            <a:off x="6240789" y="1965740"/>
            <a:ext cx="3" cy="47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6726846" y="108666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if(1080)?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6732443" y="265901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8" name="直接箭头连接符 217"/>
          <p:cNvCxnSpPr>
            <a:stCxn id="216" idx="2"/>
            <a:endCxn id="217" idx="0"/>
          </p:cNvCxnSpPr>
          <p:nvPr/>
        </p:nvCxnSpPr>
        <p:spPr>
          <a:xfrm>
            <a:off x="7093511" y="1781840"/>
            <a:ext cx="5597" cy="87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7603339" y="92720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if(1440)?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7603339" y="282820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1" name="直接箭头连接符 220"/>
          <p:cNvCxnSpPr>
            <a:stCxn id="219" idx="2"/>
            <a:endCxn id="220" idx="0"/>
          </p:cNvCxnSpPr>
          <p:nvPr/>
        </p:nvCxnSpPr>
        <p:spPr>
          <a:xfrm>
            <a:off x="7970004" y="1622381"/>
            <a:ext cx="0" cy="120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肘形连接符 222"/>
          <p:cNvCxnSpPr>
            <a:stCxn id="13" idx="0"/>
            <a:endCxn id="213" idx="0"/>
          </p:cNvCxnSpPr>
          <p:nvPr/>
        </p:nvCxnSpPr>
        <p:spPr>
          <a:xfrm rot="5400000" flipH="1" flipV="1">
            <a:off x="4168682" y="-637857"/>
            <a:ext cx="163691" cy="3980529"/>
          </a:xfrm>
          <a:prstGeom prst="bentConnector3">
            <a:avLst>
              <a:gd name="adj1" fmla="val 239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肘形连接符 224"/>
          <p:cNvCxnSpPr>
            <a:stCxn id="13" idx="0"/>
            <a:endCxn id="216" idx="0"/>
          </p:cNvCxnSpPr>
          <p:nvPr/>
        </p:nvCxnSpPr>
        <p:spPr>
          <a:xfrm rot="5400000" flipH="1" flipV="1">
            <a:off x="4503092" y="-1156167"/>
            <a:ext cx="347591" cy="4833248"/>
          </a:xfrm>
          <a:prstGeom prst="bentConnector3">
            <a:avLst>
              <a:gd name="adj1" fmla="val 165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肘形连接符 226"/>
          <p:cNvCxnSpPr>
            <a:stCxn id="13" idx="0"/>
            <a:endCxn id="219" idx="0"/>
          </p:cNvCxnSpPr>
          <p:nvPr/>
        </p:nvCxnSpPr>
        <p:spPr>
          <a:xfrm rot="5400000" flipH="1" flipV="1">
            <a:off x="4861608" y="-1674143"/>
            <a:ext cx="507050" cy="5709741"/>
          </a:xfrm>
          <a:prstGeom prst="bentConnector3">
            <a:avLst>
              <a:gd name="adj1" fmla="val 1450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26" idx="0"/>
            <a:endCxn id="24" idx="2"/>
          </p:cNvCxnSpPr>
          <p:nvPr/>
        </p:nvCxnSpPr>
        <p:spPr>
          <a:xfrm flipH="1" flipV="1">
            <a:off x="3336494" y="3018873"/>
            <a:ext cx="3194006" cy="11311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肘形连接符 242"/>
          <p:cNvCxnSpPr>
            <a:stCxn id="156" idx="2"/>
            <a:endCxn id="148" idx="2"/>
          </p:cNvCxnSpPr>
          <p:nvPr/>
        </p:nvCxnSpPr>
        <p:spPr>
          <a:xfrm rot="5400000" flipH="1" flipV="1">
            <a:off x="4854088" y="2507885"/>
            <a:ext cx="12266" cy="1009705"/>
          </a:xfrm>
          <a:prstGeom prst="bentConnector3">
            <a:avLst>
              <a:gd name="adj1" fmla="val -1863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肘形连接符 244"/>
          <p:cNvCxnSpPr>
            <a:stCxn id="156" idx="2"/>
            <a:endCxn id="214" idx="2"/>
          </p:cNvCxnSpPr>
          <p:nvPr/>
        </p:nvCxnSpPr>
        <p:spPr>
          <a:xfrm rot="16200000" flipH="1">
            <a:off x="5237797" y="2136443"/>
            <a:ext cx="120565" cy="1885420"/>
          </a:xfrm>
          <a:prstGeom prst="bentConnector3">
            <a:avLst>
              <a:gd name="adj1" fmla="val 289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肘形连接符 246"/>
          <p:cNvCxnSpPr>
            <a:stCxn id="156" idx="2"/>
            <a:endCxn id="217" idx="2"/>
          </p:cNvCxnSpPr>
          <p:nvPr/>
        </p:nvCxnSpPr>
        <p:spPr>
          <a:xfrm rot="16200000" flipH="1">
            <a:off x="5559577" y="1814662"/>
            <a:ext cx="335322" cy="2743739"/>
          </a:xfrm>
          <a:prstGeom prst="bentConnector3">
            <a:avLst>
              <a:gd name="adj1" fmla="val 1681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肘形连接符 248"/>
          <p:cNvCxnSpPr>
            <a:stCxn id="156" idx="2"/>
            <a:endCxn id="220" idx="2"/>
          </p:cNvCxnSpPr>
          <p:nvPr/>
        </p:nvCxnSpPr>
        <p:spPr>
          <a:xfrm rot="16200000" flipH="1">
            <a:off x="5910429" y="1463810"/>
            <a:ext cx="504515" cy="3614635"/>
          </a:xfrm>
          <a:prstGeom prst="bentConnector3">
            <a:avLst>
              <a:gd name="adj1" fmla="val 1453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>
            <a:stCxn id="26" idx="0"/>
            <a:endCxn id="148" idx="2"/>
          </p:cNvCxnSpPr>
          <p:nvPr/>
        </p:nvCxnSpPr>
        <p:spPr>
          <a:xfrm flipH="1" flipV="1">
            <a:off x="5365074" y="3006605"/>
            <a:ext cx="1165426" cy="1143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/>
          <p:cNvCxnSpPr>
            <a:stCxn id="26" idx="0"/>
            <a:endCxn id="214" idx="2"/>
          </p:cNvCxnSpPr>
          <p:nvPr/>
        </p:nvCxnSpPr>
        <p:spPr>
          <a:xfrm flipH="1" flipV="1">
            <a:off x="6240789" y="3139436"/>
            <a:ext cx="289711" cy="101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>
            <a:stCxn id="26" idx="0"/>
            <a:endCxn id="217" idx="2"/>
          </p:cNvCxnSpPr>
          <p:nvPr/>
        </p:nvCxnSpPr>
        <p:spPr>
          <a:xfrm flipV="1">
            <a:off x="6530500" y="3354193"/>
            <a:ext cx="568608" cy="79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/>
          <p:cNvCxnSpPr>
            <a:stCxn id="26" idx="0"/>
            <a:endCxn id="220" idx="2"/>
          </p:cNvCxnSpPr>
          <p:nvPr/>
        </p:nvCxnSpPr>
        <p:spPr>
          <a:xfrm flipV="1">
            <a:off x="6530500" y="3523386"/>
            <a:ext cx="1439504" cy="626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肘形连接符 288"/>
          <p:cNvCxnSpPr>
            <a:stCxn id="158" idx="1"/>
            <a:endCxn id="8" idx="1"/>
          </p:cNvCxnSpPr>
          <p:nvPr/>
        </p:nvCxnSpPr>
        <p:spPr>
          <a:xfrm rot="10800000" flipV="1">
            <a:off x="924877" y="327411"/>
            <a:ext cx="2944434" cy="2356730"/>
          </a:xfrm>
          <a:prstGeom prst="bentConnector3">
            <a:avLst>
              <a:gd name="adj1" fmla="val 1077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43340" y="2954770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Set output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78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70981" y="3472799"/>
            <a:ext cx="974369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(Rest1)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0.05s</a:t>
            </a:r>
          </a:p>
        </p:txBody>
      </p:sp>
      <p:sp>
        <p:nvSpPr>
          <p:cNvPr id="3" name="矩形 2"/>
          <p:cNvSpPr/>
          <p:nvPr/>
        </p:nvSpPr>
        <p:spPr>
          <a:xfrm>
            <a:off x="1286752" y="2265782"/>
            <a:ext cx="911503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(1:0)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Time=0.2s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2" idx="0"/>
            <a:endCxn id="3" idx="2"/>
          </p:cNvCxnSpPr>
          <p:nvPr/>
        </p:nvCxnSpPr>
        <p:spPr>
          <a:xfrm flipH="1" flipV="1">
            <a:off x="1742504" y="2960960"/>
            <a:ext cx="815662" cy="51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987959" y="2265782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</a:p>
        </p:txBody>
      </p:sp>
      <p:cxnSp>
        <p:nvCxnSpPr>
          <p:cNvPr id="9" name="直接箭头连接符 8"/>
          <p:cNvCxnSpPr>
            <a:stCxn id="2" idx="0"/>
            <a:endCxn id="7" idx="1"/>
          </p:cNvCxnSpPr>
          <p:nvPr/>
        </p:nvCxnSpPr>
        <p:spPr>
          <a:xfrm flipV="1">
            <a:off x="2558166" y="2613371"/>
            <a:ext cx="429793" cy="85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3"/>
            <a:endCxn id="7" idx="1"/>
          </p:cNvCxnSpPr>
          <p:nvPr/>
        </p:nvCxnSpPr>
        <p:spPr>
          <a:xfrm>
            <a:off x="2198255" y="2613371"/>
            <a:ext cx="789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155193" y="227544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Enable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038643" y="2256238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N-1:null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7" idx="3"/>
            <a:endCxn id="21" idx="1"/>
          </p:cNvCxnSpPr>
          <p:nvPr/>
        </p:nvCxnSpPr>
        <p:spPr>
          <a:xfrm flipV="1">
            <a:off x="3721289" y="2603827"/>
            <a:ext cx="317354" cy="9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" idx="3"/>
            <a:endCxn id="52" idx="1"/>
          </p:cNvCxnSpPr>
          <p:nvPr/>
        </p:nvCxnSpPr>
        <p:spPr>
          <a:xfrm>
            <a:off x="3045350" y="3820388"/>
            <a:ext cx="222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5272201" y="2456437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272975" y="3472799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21" idx="2"/>
            <a:endCxn id="52" idx="1"/>
          </p:cNvCxnSpPr>
          <p:nvPr/>
        </p:nvCxnSpPr>
        <p:spPr>
          <a:xfrm>
            <a:off x="4405308" y="2951416"/>
            <a:ext cx="867667" cy="868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6507307" y="3472799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64"/>
          <p:cNvCxnSpPr>
            <a:stCxn id="52" idx="0"/>
            <a:endCxn id="51" idx="2"/>
          </p:cNvCxnSpPr>
          <p:nvPr/>
        </p:nvCxnSpPr>
        <p:spPr>
          <a:xfrm flipH="1" flipV="1">
            <a:off x="5638866" y="3151615"/>
            <a:ext cx="774" cy="321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1" idx="1"/>
            <a:endCxn id="52" idx="3"/>
          </p:cNvCxnSpPr>
          <p:nvPr/>
        </p:nvCxnSpPr>
        <p:spPr>
          <a:xfrm flipH="1">
            <a:off x="6006305" y="3820388"/>
            <a:ext cx="501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6507307" y="2254108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</a:p>
        </p:txBody>
      </p:sp>
      <p:sp>
        <p:nvSpPr>
          <p:cNvPr id="72" name="矩形 71"/>
          <p:cNvSpPr/>
          <p:nvPr/>
        </p:nvSpPr>
        <p:spPr>
          <a:xfrm>
            <a:off x="6507307" y="1037547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Not</a:t>
            </a:r>
          </a:p>
        </p:txBody>
      </p:sp>
      <p:cxnSp>
        <p:nvCxnSpPr>
          <p:cNvPr id="74" name="肘形连接符 73"/>
          <p:cNvCxnSpPr>
            <a:stCxn id="3" idx="0"/>
            <a:endCxn id="72" idx="1"/>
          </p:cNvCxnSpPr>
          <p:nvPr/>
        </p:nvCxnSpPr>
        <p:spPr>
          <a:xfrm rot="5400000" flipH="1" flipV="1">
            <a:off x="3684582" y="-556942"/>
            <a:ext cx="880646" cy="47648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2" idx="2"/>
            <a:endCxn id="71" idx="0"/>
          </p:cNvCxnSpPr>
          <p:nvPr/>
        </p:nvCxnSpPr>
        <p:spPr>
          <a:xfrm>
            <a:off x="6873972" y="1732725"/>
            <a:ext cx="0" cy="521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42" idx="3"/>
            <a:endCxn id="71" idx="1"/>
          </p:cNvCxnSpPr>
          <p:nvPr/>
        </p:nvCxnSpPr>
        <p:spPr>
          <a:xfrm>
            <a:off x="6005531" y="1847092"/>
            <a:ext cx="501776" cy="75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1" idx="2"/>
            <a:endCxn id="61" idx="0"/>
          </p:cNvCxnSpPr>
          <p:nvPr/>
        </p:nvCxnSpPr>
        <p:spPr>
          <a:xfrm>
            <a:off x="6873972" y="2949286"/>
            <a:ext cx="0" cy="523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7741638" y="3472799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MOD(N)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8898678" y="3472799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8898678" y="2265782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9" name="直接箭头连接符 98"/>
          <p:cNvCxnSpPr>
            <a:stCxn id="94" idx="2"/>
            <a:endCxn id="91" idx="0"/>
          </p:cNvCxnSpPr>
          <p:nvPr/>
        </p:nvCxnSpPr>
        <p:spPr>
          <a:xfrm>
            <a:off x="9265343" y="2960960"/>
            <a:ext cx="0" cy="51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86" idx="3"/>
            <a:endCxn id="91" idx="1"/>
          </p:cNvCxnSpPr>
          <p:nvPr/>
        </p:nvCxnSpPr>
        <p:spPr>
          <a:xfrm>
            <a:off x="8474968" y="3820388"/>
            <a:ext cx="423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61" idx="3"/>
            <a:endCxn id="86" idx="1"/>
          </p:cNvCxnSpPr>
          <p:nvPr/>
        </p:nvCxnSpPr>
        <p:spPr>
          <a:xfrm>
            <a:off x="7240637" y="3820388"/>
            <a:ext cx="501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10055718" y="3472799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8" name="直接箭头连接符 107"/>
          <p:cNvCxnSpPr>
            <a:stCxn id="91" idx="3"/>
            <a:endCxn id="106" idx="1"/>
          </p:cNvCxnSpPr>
          <p:nvPr/>
        </p:nvCxnSpPr>
        <p:spPr>
          <a:xfrm>
            <a:off x="9632008" y="3820388"/>
            <a:ext cx="423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endCxn id="2" idx="1"/>
          </p:cNvCxnSpPr>
          <p:nvPr/>
        </p:nvCxnSpPr>
        <p:spPr>
          <a:xfrm>
            <a:off x="1464925" y="3820388"/>
            <a:ext cx="606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836649" y="36357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Click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5272201" y="1499503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0.02s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51" idx="0"/>
            <a:endCxn id="42" idx="2"/>
          </p:cNvCxnSpPr>
          <p:nvPr/>
        </p:nvCxnSpPr>
        <p:spPr>
          <a:xfrm flipV="1">
            <a:off x="5638866" y="2194681"/>
            <a:ext cx="0" cy="261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13468" y="373711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Double Click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40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546109" y="1797808"/>
            <a:ext cx="972113" cy="478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Reactor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069050" y="1950714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Oxygen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79281" y="2949378"/>
            <a:ext cx="1090150" cy="45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Battery</a:t>
            </a:r>
          </a:p>
        </p:txBody>
      </p:sp>
      <p:sp>
        <p:nvSpPr>
          <p:cNvPr id="43" name="矩形 42"/>
          <p:cNvSpPr/>
          <p:nvPr/>
        </p:nvSpPr>
        <p:spPr>
          <a:xfrm>
            <a:off x="1995662" y="163349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Engine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026365" y="4562193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Capacitor</a:t>
            </a:r>
          </a:p>
        </p:txBody>
      </p:sp>
      <p:sp>
        <p:nvSpPr>
          <p:cNvPr id="48" name="矩形 47"/>
          <p:cNvSpPr/>
          <p:nvPr/>
        </p:nvSpPr>
        <p:spPr>
          <a:xfrm>
            <a:off x="5026365" y="3967493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others</a:t>
            </a:r>
          </a:p>
        </p:txBody>
      </p:sp>
      <p:sp>
        <p:nvSpPr>
          <p:cNvPr id="51" name="矩形 50"/>
          <p:cNvSpPr/>
          <p:nvPr/>
        </p:nvSpPr>
        <p:spPr>
          <a:xfrm>
            <a:off x="2019888" y="3571023"/>
            <a:ext cx="972113" cy="488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918706" y="833424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</a:t>
            </a:r>
          </a:p>
        </p:txBody>
      </p:sp>
      <p:sp>
        <p:nvSpPr>
          <p:cNvPr id="77" name="矩形 76"/>
          <p:cNvSpPr/>
          <p:nvPr/>
        </p:nvSpPr>
        <p:spPr>
          <a:xfrm>
            <a:off x="5884008" y="185234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884008" y="282508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77" idx="3"/>
            <a:endCxn id="38" idx="1"/>
          </p:cNvCxnSpPr>
          <p:nvPr/>
        </p:nvCxnSpPr>
        <p:spPr>
          <a:xfrm flipV="1">
            <a:off x="6617338" y="2194877"/>
            <a:ext cx="451712" cy="50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8" idx="3"/>
            <a:endCxn id="42" idx="1"/>
          </p:cNvCxnSpPr>
          <p:nvPr/>
        </p:nvCxnSpPr>
        <p:spPr>
          <a:xfrm>
            <a:off x="6617338" y="3172676"/>
            <a:ext cx="361943" cy="1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5810359" y="611732"/>
            <a:ext cx="907962" cy="894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if(50-100)?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0:1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214336" y="76991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9314331" y="76991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2" name="直接箭头连接符 101"/>
          <p:cNvCxnSpPr/>
          <p:nvPr/>
        </p:nvCxnSpPr>
        <p:spPr>
          <a:xfrm flipH="1">
            <a:off x="8947666" y="1117506"/>
            <a:ext cx="366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5" idx="2"/>
            <a:endCxn id="43" idx="0"/>
          </p:cNvCxnSpPr>
          <p:nvPr/>
        </p:nvCxnSpPr>
        <p:spPr>
          <a:xfrm>
            <a:off x="2481718" y="1275817"/>
            <a:ext cx="1" cy="357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8824066" y="4047195"/>
            <a:ext cx="907962" cy="894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if(90-100)?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382624" y="352026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%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42" idx="2"/>
            <a:endCxn id="124" idx="0"/>
          </p:cNvCxnSpPr>
          <p:nvPr/>
        </p:nvCxnSpPr>
        <p:spPr>
          <a:xfrm>
            <a:off x="7524356" y="3399787"/>
            <a:ext cx="662397" cy="645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矩形 200"/>
          <p:cNvSpPr/>
          <p:nvPr/>
        </p:nvSpPr>
        <p:spPr>
          <a:xfrm>
            <a:off x="2000700" y="2430052"/>
            <a:ext cx="972113" cy="488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5" name="直接箭头连接符 204"/>
          <p:cNvCxnSpPr>
            <a:stCxn id="20" idx="1"/>
            <a:endCxn id="201" idx="3"/>
          </p:cNvCxnSpPr>
          <p:nvPr/>
        </p:nvCxnSpPr>
        <p:spPr>
          <a:xfrm flipH="1">
            <a:off x="2972813" y="2036838"/>
            <a:ext cx="573296" cy="6373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>
            <a:stCxn id="201" idx="0"/>
            <a:endCxn id="43" idx="2"/>
          </p:cNvCxnSpPr>
          <p:nvPr/>
        </p:nvCxnSpPr>
        <p:spPr>
          <a:xfrm flipH="1" flipV="1">
            <a:off x="2481719" y="2121817"/>
            <a:ext cx="5038" cy="308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/>
          <p:cNvCxnSpPr>
            <a:stCxn id="201" idx="3"/>
            <a:endCxn id="77" idx="1"/>
          </p:cNvCxnSpPr>
          <p:nvPr/>
        </p:nvCxnSpPr>
        <p:spPr>
          <a:xfrm flipV="1">
            <a:off x="2972813" y="2199935"/>
            <a:ext cx="2911195" cy="474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8457401" y="516310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>
            <a:stCxn id="60" idx="2"/>
            <a:endCxn id="93" idx="0"/>
          </p:cNvCxnSpPr>
          <p:nvPr/>
        </p:nvCxnSpPr>
        <p:spPr>
          <a:xfrm flipH="1">
            <a:off x="8824066" y="4941656"/>
            <a:ext cx="453981" cy="22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7732772" y="4045441"/>
            <a:ext cx="907962" cy="894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if(0-20)?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9" name="直接箭头连接符 108"/>
          <p:cNvCxnSpPr>
            <a:stCxn id="42" idx="2"/>
            <a:endCxn id="60" idx="0"/>
          </p:cNvCxnSpPr>
          <p:nvPr/>
        </p:nvCxnSpPr>
        <p:spPr>
          <a:xfrm>
            <a:off x="7524356" y="3399787"/>
            <a:ext cx="1753691" cy="64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124" idx="2"/>
            <a:endCxn id="93" idx="0"/>
          </p:cNvCxnSpPr>
          <p:nvPr/>
        </p:nvCxnSpPr>
        <p:spPr>
          <a:xfrm>
            <a:off x="8186753" y="4939902"/>
            <a:ext cx="637313" cy="22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6589925" y="4071362"/>
            <a:ext cx="819035" cy="867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If(1)?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20:100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4693159" y="71137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Abs()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581014" y="70819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(int)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HV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84"/>
          <p:cNvCxnSpPr>
            <a:stCxn id="112" idx="3"/>
            <a:endCxn id="105" idx="1"/>
          </p:cNvCxnSpPr>
          <p:nvPr/>
        </p:nvCxnSpPr>
        <p:spPr>
          <a:xfrm>
            <a:off x="5426489" y="1058963"/>
            <a:ext cx="383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113" idx="3"/>
            <a:endCxn id="112" idx="1"/>
          </p:cNvCxnSpPr>
          <p:nvPr/>
        </p:nvCxnSpPr>
        <p:spPr>
          <a:xfrm>
            <a:off x="4314344" y="1055784"/>
            <a:ext cx="378815" cy="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65" idx="3"/>
            <a:endCxn id="113" idx="1"/>
          </p:cNvCxnSpPr>
          <p:nvPr/>
        </p:nvCxnSpPr>
        <p:spPr>
          <a:xfrm>
            <a:off x="3044730" y="1054621"/>
            <a:ext cx="536284" cy="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7102191" y="76991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Mod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(51)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3" name="直接箭头连接符 102"/>
          <p:cNvCxnSpPr>
            <a:stCxn id="126" idx="3"/>
            <a:endCxn id="106" idx="1"/>
          </p:cNvCxnSpPr>
          <p:nvPr/>
        </p:nvCxnSpPr>
        <p:spPr>
          <a:xfrm>
            <a:off x="7835521" y="1117507"/>
            <a:ext cx="378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肘形连接符 110"/>
          <p:cNvCxnSpPr>
            <a:stCxn id="112" idx="0"/>
            <a:endCxn id="126" idx="0"/>
          </p:cNvCxnSpPr>
          <p:nvPr/>
        </p:nvCxnSpPr>
        <p:spPr>
          <a:xfrm rot="16200000" flipH="1">
            <a:off x="6235068" y="-463871"/>
            <a:ext cx="58544" cy="2409032"/>
          </a:xfrm>
          <a:prstGeom prst="bentConnector3">
            <a:avLst>
              <a:gd name="adj1" fmla="val -3904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01" idx="3"/>
            <a:endCxn id="78" idx="1"/>
          </p:cNvCxnSpPr>
          <p:nvPr/>
        </p:nvCxnSpPr>
        <p:spPr>
          <a:xfrm>
            <a:off x="2972813" y="2674215"/>
            <a:ext cx="2911195" cy="4984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肘形连接符 148"/>
          <p:cNvCxnSpPr>
            <a:stCxn id="58" idx="2"/>
            <a:endCxn id="42" idx="3"/>
          </p:cNvCxnSpPr>
          <p:nvPr/>
        </p:nvCxnSpPr>
        <p:spPr>
          <a:xfrm rot="5400000">
            <a:off x="7943216" y="2529227"/>
            <a:ext cx="771572" cy="5191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42" idx="2"/>
            <a:endCxn id="51" idx="3"/>
          </p:cNvCxnSpPr>
          <p:nvPr/>
        </p:nvCxnSpPr>
        <p:spPr>
          <a:xfrm rot="5400000">
            <a:off x="5050480" y="1341309"/>
            <a:ext cx="415399" cy="453235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201" idx="1"/>
            <a:endCxn id="65" idx="1"/>
          </p:cNvCxnSpPr>
          <p:nvPr/>
        </p:nvCxnSpPr>
        <p:spPr>
          <a:xfrm rot="10800000">
            <a:off x="1918706" y="1054621"/>
            <a:ext cx="81994" cy="1619594"/>
          </a:xfrm>
          <a:prstGeom prst="bentConnector3">
            <a:avLst>
              <a:gd name="adj1" fmla="val 3788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>
            <a:stCxn id="93" idx="1"/>
            <a:endCxn id="164" idx="2"/>
          </p:cNvCxnSpPr>
          <p:nvPr/>
        </p:nvCxnSpPr>
        <p:spPr>
          <a:xfrm flipH="1" flipV="1">
            <a:off x="6999443" y="4938456"/>
            <a:ext cx="1457958" cy="57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肘形连接符 214"/>
          <p:cNvCxnSpPr>
            <a:stCxn id="51" idx="2"/>
            <a:endCxn id="44" idx="1"/>
          </p:cNvCxnSpPr>
          <p:nvPr/>
        </p:nvCxnSpPr>
        <p:spPr>
          <a:xfrm rot="16200000" flipH="1">
            <a:off x="3404135" y="3161159"/>
            <a:ext cx="724041" cy="252042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832577" y="291230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6" name="肘形连接符 225"/>
          <p:cNvCxnSpPr>
            <a:stCxn id="93" idx="1"/>
            <a:endCxn id="224" idx="2"/>
          </p:cNvCxnSpPr>
          <p:nvPr/>
        </p:nvCxnSpPr>
        <p:spPr>
          <a:xfrm rot="10800000">
            <a:off x="1199243" y="3607486"/>
            <a:ext cx="7258159" cy="19032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>
            <a:stCxn id="51" idx="1"/>
            <a:endCxn id="224" idx="3"/>
          </p:cNvCxnSpPr>
          <p:nvPr/>
        </p:nvCxnSpPr>
        <p:spPr>
          <a:xfrm flipH="1" flipV="1">
            <a:off x="1565907" y="3259897"/>
            <a:ext cx="453981" cy="555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/>
          <p:cNvCxnSpPr>
            <a:stCxn id="224" idx="3"/>
            <a:endCxn id="201" idx="1"/>
          </p:cNvCxnSpPr>
          <p:nvPr/>
        </p:nvCxnSpPr>
        <p:spPr>
          <a:xfrm flipV="1">
            <a:off x="1565907" y="2674215"/>
            <a:ext cx="434793" cy="585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164" idx="1"/>
            <a:endCxn id="44" idx="3"/>
          </p:cNvCxnSpPr>
          <p:nvPr/>
        </p:nvCxnSpPr>
        <p:spPr>
          <a:xfrm flipH="1">
            <a:off x="6152389" y="4504909"/>
            <a:ext cx="437536" cy="27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51" idx="3"/>
            <a:endCxn id="48" idx="1"/>
          </p:cNvCxnSpPr>
          <p:nvPr/>
        </p:nvCxnSpPr>
        <p:spPr>
          <a:xfrm>
            <a:off x="2992001" y="3815186"/>
            <a:ext cx="2034364" cy="3735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86247" y="453224"/>
            <a:ext cx="81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Barsuk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105" idx="2"/>
            <a:endCxn id="77" idx="0"/>
          </p:cNvCxnSpPr>
          <p:nvPr/>
        </p:nvCxnSpPr>
        <p:spPr>
          <a:xfrm flipH="1">
            <a:off x="6250673" y="1506193"/>
            <a:ext cx="13667" cy="346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313970" y="168924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221907" y="170783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106" idx="2"/>
            <a:endCxn id="58" idx="0"/>
          </p:cNvCxnSpPr>
          <p:nvPr/>
        </p:nvCxnSpPr>
        <p:spPr>
          <a:xfrm>
            <a:off x="8581001" y="1465096"/>
            <a:ext cx="7571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7" idx="1"/>
            <a:endCxn id="58" idx="3"/>
          </p:cNvCxnSpPr>
          <p:nvPr/>
        </p:nvCxnSpPr>
        <p:spPr>
          <a:xfrm flipH="1">
            <a:off x="8955237" y="2036838"/>
            <a:ext cx="358733" cy="18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877957" y="199127"/>
            <a:ext cx="357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100-Mod</a:t>
            </a:r>
            <a:r>
              <a:rPr lang="zh-CN" altLang="en-US" dirty="0" smtClean="0"/>
              <a:t>（</a:t>
            </a:r>
            <a:r>
              <a:rPr lang="en-US" altLang="zh-CN" dirty="0"/>
              <a:t>Abs</a:t>
            </a:r>
            <a:r>
              <a:rPr lang="zh-CN" altLang="en-US" dirty="0"/>
              <a:t>（</a:t>
            </a:r>
            <a:r>
              <a:rPr lang="en-US" altLang="zh-CN" dirty="0"/>
              <a:t>|HV|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51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*2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591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1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13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</TotalTime>
  <Words>316</Words>
  <Application>Microsoft Office PowerPoint</Application>
  <PresentationFormat>宽屏</PresentationFormat>
  <Paragraphs>231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sakuya</dc:creator>
  <cp:lastModifiedBy>sakuya</cp:lastModifiedBy>
  <cp:revision>184</cp:revision>
  <dcterms:created xsi:type="dcterms:W3CDTF">2023-02-14T02:23:32Z</dcterms:created>
  <dcterms:modified xsi:type="dcterms:W3CDTF">2023-07-24T03:02:13Z</dcterms:modified>
</cp:coreProperties>
</file>