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24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089688" y="2712990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204112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3497" y="18288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4112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3497" y="267077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986827" y="2177359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986827" y="3019331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1570777" y="2525917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1937442" y="2161156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3488100" y="1935951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271386" y="2210302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981992" y="2398078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1182614" y="996164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49272" y="1726082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173960" y="2662001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173960" y="996728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41" idx="3"/>
            <a:endCxn id="59" idx="1"/>
          </p:cNvCxnSpPr>
          <p:nvPr/>
        </p:nvCxnSpPr>
        <p:spPr>
          <a:xfrm>
            <a:off x="1915944" y="1344722"/>
            <a:ext cx="258016" cy="5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1937442" y="3010559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2907290" y="2386360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27" idx="1"/>
            <a:endCxn id="41" idx="2"/>
          </p:cNvCxnSpPr>
          <p:nvPr/>
        </p:nvCxnSpPr>
        <p:spPr>
          <a:xfrm flipH="1" flipV="1">
            <a:off x="1549279" y="1693280"/>
            <a:ext cx="1938821" cy="467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089688" y="106174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784317" y="457039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426738" y="4098895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487537" y="36866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160068" y="3930825"/>
            <a:ext cx="327469" cy="51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3574110" y="4383347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160068" y="4444461"/>
            <a:ext cx="414042" cy="17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487537" y="27502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449059" y="1038777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3973593" y="3238526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3973593" y="2386360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3973593" y="1527103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4498128" y="1282940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089688" y="3330176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4459650" y="2994363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089688" y="165302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089688" y="2174671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4498128" y="1282940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4498128" y="1282940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4498128" y="1282940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064154" y="-526801"/>
            <a:ext cx="65016" cy="3112075"/>
          </a:xfrm>
          <a:prstGeom prst="bentConnector3">
            <a:avLst>
              <a:gd name="adj1" fmla="val -3516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089689" y="39561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089689" y="45820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4459650" y="2994363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4459650" y="2994363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303283" y="801943"/>
            <a:ext cx="733330" cy="473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water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68596" cy="14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419935" y="714167"/>
            <a:ext cx="69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state</a:t>
            </a:r>
            <a:endParaRPr lang="zh-CN" altLang="en-US" dirty="0"/>
          </a:p>
        </p:txBody>
      </p:sp>
      <p:cxnSp>
        <p:nvCxnSpPr>
          <p:cNvPr id="3" name="肘形连接符 2"/>
          <p:cNvCxnSpPr>
            <a:stCxn id="12" idx="0"/>
            <a:endCxn id="41" idx="1"/>
          </p:cNvCxnSpPr>
          <p:nvPr/>
        </p:nvCxnSpPr>
        <p:spPr>
          <a:xfrm rot="5400000" flipH="1" flipV="1">
            <a:off x="659349" y="1305536"/>
            <a:ext cx="484079" cy="56245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779894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9358524" y="9187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465180" y="101733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752007" y="1261495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10091854" y="1261495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Switch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470772" y="191763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7800970" y="24814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9358524" y="1812065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10091854" y="2189229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8773083" y="2753050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9358524" y="2771399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10175735" y="2376941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725189" y="2585339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7800969" y="3244654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6" name="矩形 245"/>
          <p:cNvSpPr/>
          <p:nvPr/>
        </p:nvSpPr>
        <p:spPr>
          <a:xfrm>
            <a:off x="6640335" y="3295904"/>
            <a:ext cx="733330" cy="701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8" name="直接箭头连接符 247"/>
          <p:cNvCxnSpPr>
            <a:stCxn id="241" idx="1"/>
            <a:endCxn id="246" idx="3"/>
          </p:cNvCxnSpPr>
          <p:nvPr/>
        </p:nvCxnSpPr>
        <p:spPr>
          <a:xfrm flipH="1">
            <a:off x="7373665" y="3642258"/>
            <a:ext cx="427304" cy="4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8773082" y="3158036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/>
          <p:cNvCxnSpPr>
            <a:endCxn id="168" idx="1"/>
          </p:cNvCxnSpPr>
          <p:nvPr/>
        </p:nvCxnSpPr>
        <p:spPr>
          <a:xfrm flipV="1">
            <a:off x="7007000" y="2753050"/>
            <a:ext cx="793970" cy="532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矩形 258"/>
          <p:cNvSpPr/>
          <p:nvPr/>
        </p:nvSpPr>
        <p:spPr>
          <a:xfrm>
            <a:off x="6640335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accent6">
                    <a:lumMod val="75000"/>
                  </a:schemeClr>
                </a:solidFill>
              </a:rPr>
              <a:t>Delay3.5S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61" name="直接箭头连接符 260"/>
          <p:cNvCxnSpPr>
            <a:stCxn id="246" idx="2"/>
            <a:endCxn id="259" idx="0"/>
          </p:cNvCxnSpPr>
          <p:nvPr/>
        </p:nvCxnSpPr>
        <p:spPr>
          <a:xfrm>
            <a:off x="7007000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接箭头连接符 262"/>
          <p:cNvCxnSpPr>
            <a:stCxn id="259" idx="3"/>
            <a:endCxn id="241" idx="2"/>
          </p:cNvCxnSpPr>
          <p:nvPr/>
        </p:nvCxnSpPr>
        <p:spPr>
          <a:xfrm flipV="1">
            <a:off x="7373665" y="4039862"/>
            <a:ext cx="913361" cy="503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988704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3598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87657" y="233655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4877" y="23365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4877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658207" y="268414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291542" y="212943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658207" y="178184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981710" y="1434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20987" y="178184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2969829" y="23236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044443" y="41500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626928" y="178184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324613" y="301887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336494" y="301887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254322" y="303173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254322" y="303173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626928" y="178184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07056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361833" y="301887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273721" y="301887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254322" y="303173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273721" y="303173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4998409" y="14342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4998409" y="231142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3988704" y="2323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869311" y="832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355368" y="571574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3715040" y="1781842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4355369" y="212943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5365074" y="2129430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12668" y="-118153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1985419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2957948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057943" y="393031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874127" y="1270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874124" y="2444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240789" y="196574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726846" y="10866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732443" y="26590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093511" y="178184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03339" y="9272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03339" y="28282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7970004" y="162238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168682" y="-63785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03092" y="-115616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861608" y="-167414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336494" y="3018873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4854088" y="2507885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5237797" y="2136443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5559577" y="1814662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5910429" y="1463810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365074" y="3006605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240789" y="3139436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530500" y="3354193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530500" y="3523386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924877" y="327411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43340" y="2954770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3732" y="20629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1148160" y="20566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002588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951813" y="76949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660397" y="1257823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1514825" y="1257823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1514825" y="1257823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3438116" y="25966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828834" y="8337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828835" y="144211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2077837" y="454377"/>
            <a:ext cx="1360279" cy="559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>
            <a:off x="2077837" y="1013660"/>
            <a:ext cx="750997" cy="1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2077837" y="1013660"/>
            <a:ext cx="750998" cy="623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952343" y="20566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066836" y="73906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96444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5350872" y="6022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5"/>
            <a:endCxn id="74" idx="0"/>
          </p:cNvCxnSpPr>
          <p:nvPr/>
        </p:nvCxnSpPr>
        <p:spPr>
          <a:xfrm>
            <a:off x="3168851" y="1774512"/>
            <a:ext cx="150157" cy="282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6300627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138762" y="4238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2001775" y="37571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2952343" y="33139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V="1">
            <a:off x="1505427" y="2751822"/>
            <a:ext cx="9398" cy="1486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V="1">
            <a:off x="2368440" y="2751821"/>
            <a:ext cx="813" cy="100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V="1">
            <a:off x="3319008" y="2751821"/>
            <a:ext cx="0" cy="56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066773" y="174620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637293" y="60202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5"/>
            <a:endCxn id="76" idx="1"/>
          </p:cNvCxnSpPr>
          <p:nvPr/>
        </p:nvCxnSpPr>
        <p:spPr>
          <a:xfrm>
            <a:off x="3778132" y="592061"/>
            <a:ext cx="288704" cy="495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5230204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76" idx="3"/>
            <a:endCxn id="142" idx="1"/>
          </p:cNvCxnSpPr>
          <p:nvPr/>
        </p:nvCxnSpPr>
        <p:spPr>
          <a:xfrm>
            <a:off x="4800166" y="1087722"/>
            <a:ext cx="430038" cy="1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5234780" y="173533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178119" y="7412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3168850" y="1166177"/>
            <a:ext cx="897923" cy="928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3"/>
            <a:endCxn id="142" idx="1"/>
          </p:cNvCxnSpPr>
          <p:nvPr/>
        </p:nvCxnSpPr>
        <p:spPr>
          <a:xfrm flipV="1">
            <a:off x="4800103" y="1088791"/>
            <a:ext cx="430101" cy="1006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>
            <a:off x="5963534" y="1088791"/>
            <a:ext cx="2145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968110" y="1436380"/>
            <a:ext cx="576674" cy="6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0"/>
            <a:endCxn id="142" idx="2"/>
          </p:cNvCxnSpPr>
          <p:nvPr/>
        </p:nvCxnSpPr>
        <p:spPr>
          <a:xfrm flipH="1" flipV="1">
            <a:off x="5596869" y="1436380"/>
            <a:ext cx="4576" cy="29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肘形连接符 179"/>
          <p:cNvCxnSpPr>
            <a:stCxn id="83" idx="2"/>
            <a:endCxn id="99" idx="3"/>
          </p:cNvCxnSpPr>
          <p:nvPr/>
        </p:nvCxnSpPr>
        <p:spPr>
          <a:xfrm rot="5400000">
            <a:off x="3331185" y="1834437"/>
            <a:ext cx="1674180" cy="28663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肘形连接符 194"/>
          <p:cNvCxnSpPr>
            <a:stCxn id="83" idx="2"/>
            <a:endCxn id="100" idx="3"/>
          </p:cNvCxnSpPr>
          <p:nvPr/>
        </p:nvCxnSpPr>
        <p:spPr>
          <a:xfrm rot="5400000">
            <a:off x="4028037" y="2088153"/>
            <a:ext cx="1231044" cy="19157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肘形连接符 197"/>
          <p:cNvCxnSpPr>
            <a:stCxn id="83" idx="2"/>
            <a:endCxn id="98" idx="3"/>
          </p:cNvCxnSpPr>
          <p:nvPr/>
        </p:nvCxnSpPr>
        <p:spPr>
          <a:xfrm rot="5400000">
            <a:off x="2659165" y="1643445"/>
            <a:ext cx="2155208" cy="37293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341944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1174610" y="283899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002339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2963082" y="2847802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971386" y="1666798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1665484" y="1285335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54575" y="1305813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293732" y="471626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V="1">
            <a:off x="660397" y="2758164"/>
            <a:ext cx="0" cy="195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83" idx="2"/>
            <a:endCxn id="104" idx="3"/>
          </p:cNvCxnSpPr>
          <p:nvPr/>
        </p:nvCxnSpPr>
        <p:spPr>
          <a:xfrm rot="5400000">
            <a:off x="1997588" y="1459992"/>
            <a:ext cx="2633333" cy="45743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983335" y="16645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8200498" y="44180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9053655" y="48773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7338360" y="39544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H="1" flipV="1">
            <a:off x="660397" y="5411439"/>
            <a:ext cx="3343561" cy="6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1505427" y="4933314"/>
            <a:ext cx="3357682" cy="1089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2368440" y="4452286"/>
            <a:ext cx="3349097" cy="1570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H="1" flipV="1">
            <a:off x="3319008" y="4009150"/>
            <a:ext cx="3348284" cy="2011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箭头连接符 251"/>
          <p:cNvCxnSpPr>
            <a:stCxn id="119" idx="0"/>
            <a:endCxn id="173" idx="1"/>
          </p:cNvCxnSpPr>
          <p:nvPr/>
        </p:nvCxnSpPr>
        <p:spPr>
          <a:xfrm flipV="1">
            <a:off x="4003958" y="4302004"/>
            <a:ext cx="3334402" cy="1718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/>
          <p:cNvCxnSpPr>
            <a:stCxn id="81" idx="0"/>
            <a:endCxn id="170" idx="1"/>
          </p:cNvCxnSpPr>
          <p:nvPr/>
        </p:nvCxnSpPr>
        <p:spPr>
          <a:xfrm flipV="1">
            <a:off x="4863109" y="4765629"/>
            <a:ext cx="3337389" cy="1257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82" idx="0"/>
            <a:endCxn id="171" idx="1"/>
          </p:cNvCxnSpPr>
          <p:nvPr/>
        </p:nvCxnSpPr>
        <p:spPr>
          <a:xfrm flipV="1">
            <a:off x="5717537" y="5224910"/>
            <a:ext cx="3336118" cy="79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/>
          <p:cNvSpPr/>
          <p:nvPr/>
        </p:nvSpPr>
        <p:spPr>
          <a:xfrm>
            <a:off x="7338360" y="29312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89" name="矩形 288"/>
          <p:cNvSpPr/>
          <p:nvPr/>
        </p:nvSpPr>
        <p:spPr>
          <a:xfrm>
            <a:off x="8192788" y="29249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290" name="矩形 289"/>
          <p:cNvSpPr/>
          <p:nvPr/>
        </p:nvSpPr>
        <p:spPr>
          <a:xfrm>
            <a:off x="9047216" y="292491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cxnSp>
        <p:nvCxnSpPr>
          <p:cNvPr id="300" name="直接箭头连接符 299"/>
          <p:cNvCxnSpPr>
            <a:stCxn id="173" idx="0"/>
            <a:endCxn id="288" idx="2"/>
          </p:cNvCxnSpPr>
          <p:nvPr/>
        </p:nvCxnSpPr>
        <p:spPr>
          <a:xfrm flipV="1">
            <a:off x="7705025" y="3626436"/>
            <a:ext cx="0" cy="327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箭头连接符 301"/>
          <p:cNvCxnSpPr>
            <a:stCxn id="170" idx="0"/>
            <a:endCxn id="289" idx="2"/>
          </p:cNvCxnSpPr>
          <p:nvPr/>
        </p:nvCxnSpPr>
        <p:spPr>
          <a:xfrm flipH="1" flipV="1">
            <a:off x="8559453" y="3620094"/>
            <a:ext cx="7710" cy="79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/>
          <p:cNvCxnSpPr>
            <a:stCxn id="171" idx="0"/>
            <a:endCxn id="290" idx="2"/>
          </p:cNvCxnSpPr>
          <p:nvPr/>
        </p:nvCxnSpPr>
        <p:spPr>
          <a:xfrm flipH="1" flipV="1">
            <a:off x="9413881" y="3620093"/>
            <a:ext cx="6439" cy="1257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矩形 317"/>
          <p:cNvSpPr/>
          <p:nvPr/>
        </p:nvSpPr>
        <p:spPr>
          <a:xfrm>
            <a:off x="6755270" y="17455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83" idx="3"/>
            <a:endCxn id="318" idx="1"/>
          </p:cNvCxnSpPr>
          <p:nvPr/>
        </p:nvCxnSpPr>
        <p:spPr>
          <a:xfrm>
            <a:off x="5968110" y="2082928"/>
            <a:ext cx="787160" cy="10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文本框 365"/>
          <p:cNvSpPr txBox="1"/>
          <p:nvPr/>
        </p:nvSpPr>
        <p:spPr>
          <a:xfrm>
            <a:off x="6092615" y="1795691"/>
            <a:ext cx="68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</a:t>
            </a:r>
          </a:p>
          <a:p>
            <a:r>
              <a:rPr lang="en-US" altLang="zh-CN" dirty="0" smtClean="0"/>
              <a:t>value</a:t>
            </a:r>
            <a:endParaRPr lang="zh-CN" altLang="en-US" dirty="0"/>
          </a:p>
        </p:txBody>
      </p:sp>
      <p:cxnSp>
        <p:nvCxnSpPr>
          <p:cNvPr id="376" name="肘形连接符 375"/>
          <p:cNvCxnSpPr>
            <a:stCxn id="318" idx="2"/>
            <a:endCxn id="173" idx="1"/>
          </p:cNvCxnSpPr>
          <p:nvPr/>
        </p:nvCxnSpPr>
        <p:spPr>
          <a:xfrm rot="16200000" flipH="1">
            <a:off x="6299527" y="3263170"/>
            <a:ext cx="1861241" cy="2164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肘形连接符 377"/>
          <p:cNvCxnSpPr>
            <a:stCxn id="318" idx="2"/>
            <a:endCxn id="170" idx="1"/>
          </p:cNvCxnSpPr>
          <p:nvPr/>
        </p:nvCxnSpPr>
        <p:spPr>
          <a:xfrm rot="16200000" flipH="1">
            <a:off x="6498783" y="3063914"/>
            <a:ext cx="2324866" cy="1078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肘形连接符 379"/>
          <p:cNvCxnSpPr>
            <a:stCxn id="318" idx="2"/>
            <a:endCxn id="171" idx="1"/>
          </p:cNvCxnSpPr>
          <p:nvPr/>
        </p:nvCxnSpPr>
        <p:spPr>
          <a:xfrm rot="16200000" flipH="1">
            <a:off x="6695722" y="2866976"/>
            <a:ext cx="2784147" cy="1931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288" idx="0"/>
            <a:endCxn id="154" idx="2"/>
          </p:cNvCxnSpPr>
          <p:nvPr/>
        </p:nvCxnSpPr>
        <p:spPr>
          <a:xfrm flipV="1">
            <a:off x="7705025" y="2152902"/>
            <a:ext cx="841322" cy="77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箭头连接符 384"/>
          <p:cNvCxnSpPr>
            <a:stCxn id="154" idx="2"/>
            <a:endCxn id="289" idx="0"/>
          </p:cNvCxnSpPr>
          <p:nvPr/>
        </p:nvCxnSpPr>
        <p:spPr>
          <a:xfrm>
            <a:off x="8546347" y="2152902"/>
            <a:ext cx="13106" cy="772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/>
          <p:cNvCxnSpPr>
            <a:stCxn id="154" idx="2"/>
            <a:endCxn id="290" idx="0"/>
          </p:cNvCxnSpPr>
          <p:nvPr/>
        </p:nvCxnSpPr>
        <p:spPr>
          <a:xfrm>
            <a:off x="8546347" y="2152902"/>
            <a:ext cx="867534" cy="772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肘形连接符 437"/>
          <p:cNvCxnSpPr>
            <a:stCxn id="45" idx="6"/>
            <a:endCxn id="318" idx="0"/>
          </p:cNvCxnSpPr>
          <p:nvPr/>
        </p:nvCxnSpPr>
        <p:spPr>
          <a:xfrm>
            <a:off x="3836469" y="454377"/>
            <a:ext cx="3285466" cy="12912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肘形连接符 469"/>
          <p:cNvCxnSpPr>
            <a:stCxn id="55" idx="0"/>
            <a:endCxn id="318" idx="0"/>
          </p:cNvCxnSpPr>
          <p:nvPr/>
        </p:nvCxnSpPr>
        <p:spPr>
          <a:xfrm rot="16200000" flipH="1">
            <a:off x="4619070" y="-757281"/>
            <a:ext cx="911805" cy="4093924"/>
          </a:xfrm>
          <a:prstGeom prst="bentConnector3">
            <a:avLst>
              <a:gd name="adj1" fmla="val -767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文本框 489"/>
          <p:cNvSpPr txBox="1"/>
          <p:nvPr/>
        </p:nvSpPr>
        <p:spPr>
          <a:xfrm>
            <a:off x="7217263" y="2516901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491" name="文本框 490"/>
          <p:cNvSpPr txBox="1"/>
          <p:nvPr/>
        </p:nvSpPr>
        <p:spPr>
          <a:xfrm>
            <a:off x="8824422" y="247568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492" name="文本框 491"/>
          <p:cNvSpPr txBox="1"/>
          <p:nvPr/>
        </p:nvSpPr>
        <p:spPr>
          <a:xfrm>
            <a:off x="8143566" y="228096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13488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11003434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9721792" y="8069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9721792" y="4518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7" idx="2"/>
            <a:endCxn id="84" idx="0"/>
          </p:cNvCxnSpPr>
          <p:nvPr/>
        </p:nvCxnSpPr>
        <p:spPr>
          <a:xfrm flipH="1">
            <a:off x="8976500" y="533507"/>
            <a:ext cx="1308304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10284804" y="533507"/>
            <a:ext cx="1281642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87" idx="2"/>
            <a:endCxn id="86" idx="0"/>
          </p:cNvCxnSpPr>
          <p:nvPr/>
        </p:nvCxnSpPr>
        <p:spPr>
          <a:xfrm>
            <a:off x="10284804" y="533507"/>
            <a:ext cx="0" cy="273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970641" y="7512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3"/>
            <a:endCxn id="87" idx="1"/>
          </p:cNvCxnSpPr>
          <p:nvPr/>
        </p:nvCxnSpPr>
        <p:spPr>
          <a:xfrm flipV="1">
            <a:off x="9096665" y="289344"/>
            <a:ext cx="625127" cy="299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9263987" y="14724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1125861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10353091" y="14464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8976500" y="1295227"/>
            <a:ext cx="654152" cy="177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H="1" flipV="1">
            <a:off x="11566446" y="1295227"/>
            <a:ext cx="58830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6" idx="0"/>
            <a:endCxn id="86" idx="2"/>
          </p:cNvCxnSpPr>
          <p:nvPr/>
        </p:nvCxnSpPr>
        <p:spPr>
          <a:xfrm flipH="1" flipV="1">
            <a:off x="10284804" y="1295227"/>
            <a:ext cx="434952" cy="151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069050" y="195071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979281" y="2949378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2500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026365" y="45621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5026365" y="396749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18706" y="833424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</p:txBody>
      </p:sp>
      <p:sp>
        <p:nvSpPr>
          <p:cNvPr id="77" name="矩形 76"/>
          <p:cNvSpPr/>
          <p:nvPr/>
        </p:nvSpPr>
        <p:spPr>
          <a:xfrm>
            <a:off x="5884008" y="18523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884008" y="28250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6617338" y="2194877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6617338" y="3172676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810359" y="611732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214336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31433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8947666" y="1117506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2"/>
            <a:endCxn id="43" idx="0"/>
          </p:cNvCxnSpPr>
          <p:nvPr/>
        </p:nvCxnSpPr>
        <p:spPr>
          <a:xfrm>
            <a:off x="2481718" y="1275817"/>
            <a:ext cx="1" cy="357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8824066" y="404719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82624" y="352026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>
            <a:off x="7524356" y="3399787"/>
            <a:ext cx="662397" cy="64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199935"/>
            <a:ext cx="2911195" cy="474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8457401" y="51631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8824066" y="4941656"/>
            <a:ext cx="453981" cy="221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7732772" y="4045441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7524356" y="3399787"/>
            <a:ext cx="1753691" cy="647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8186753" y="4939902"/>
            <a:ext cx="637313" cy="22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6589925" y="4071362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4693159" y="7113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3581014" y="7081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(int)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HV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3"/>
            <a:endCxn id="105" idx="1"/>
          </p:cNvCxnSpPr>
          <p:nvPr/>
        </p:nvCxnSpPr>
        <p:spPr>
          <a:xfrm>
            <a:off x="5426489" y="1058963"/>
            <a:ext cx="383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113" idx="3"/>
            <a:endCxn id="112" idx="1"/>
          </p:cNvCxnSpPr>
          <p:nvPr/>
        </p:nvCxnSpPr>
        <p:spPr>
          <a:xfrm>
            <a:off x="4314344" y="1055784"/>
            <a:ext cx="378815" cy="3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65" idx="3"/>
            <a:endCxn id="113" idx="1"/>
          </p:cNvCxnSpPr>
          <p:nvPr/>
        </p:nvCxnSpPr>
        <p:spPr>
          <a:xfrm>
            <a:off x="3044730" y="1054621"/>
            <a:ext cx="536284" cy="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7102191" y="76991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(50)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3"/>
            <a:endCxn id="106" idx="1"/>
          </p:cNvCxnSpPr>
          <p:nvPr/>
        </p:nvCxnSpPr>
        <p:spPr>
          <a:xfrm>
            <a:off x="7835521" y="1117507"/>
            <a:ext cx="378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112" idx="0"/>
            <a:endCxn id="126" idx="0"/>
          </p:cNvCxnSpPr>
          <p:nvPr/>
        </p:nvCxnSpPr>
        <p:spPr>
          <a:xfrm rot="16200000" flipH="1">
            <a:off x="6235068" y="-463871"/>
            <a:ext cx="58544" cy="2409032"/>
          </a:xfrm>
          <a:prstGeom prst="bentConnector3">
            <a:avLst>
              <a:gd name="adj1" fmla="val -39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10287179" y="7698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0" name="肘形连接符 119"/>
          <p:cNvCxnSpPr>
            <a:stCxn id="140" idx="0"/>
            <a:endCxn id="126" idx="0"/>
          </p:cNvCxnSpPr>
          <p:nvPr/>
        </p:nvCxnSpPr>
        <p:spPr>
          <a:xfrm rot="16200000" flipH="1" flipV="1">
            <a:off x="9061331" y="-822596"/>
            <a:ext cx="37" cy="3184988"/>
          </a:xfrm>
          <a:prstGeom prst="bentConnector3">
            <a:avLst>
              <a:gd name="adj1" fmla="val -11176648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911195" cy="4984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肘形连接符 148"/>
          <p:cNvCxnSpPr>
            <a:stCxn id="106" idx="2"/>
            <a:endCxn id="42" idx="3"/>
          </p:cNvCxnSpPr>
          <p:nvPr/>
        </p:nvCxnSpPr>
        <p:spPr>
          <a:xfrm rot="5400000">
            <a:off x="7470473" y="2064054"/>
            <a:ext cx="1709487" cy="5115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5050480" y="1341309"/>
            <a:ext cx="415399" cy="453235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肘形连接符 180"/>
          <p:cNvCxnSpPr>
            <a:stCxn id="201" idx="1"/>
            <a:endCxn id="65" idx="1"/>
          </p:cNvCxnSpPr>
          <p:nvPr/>
        </p:nvCxnSpPr>
        <p:spPr>
          <a:xfrm rot="10800000">
            <a:off x="1918706" y="1054621"/>
            <a:ext cx="81994" cy="1619594"/>
          </a:xfrm>
          <a:prstGeom prst="bentConnector3">
            <a:avLst>
              <a:gd name="adj1" fmla="val 37880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6999443" y="4938456"/>
            <a:ext cx="1457958" cy="572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3404135" y="3161159"/>
            <a:ext cx="724041" cy="252042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3" y="3607486"/>
            <a:ext cx="7258159" cy="1903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6152389" y="4504909"/>
            <a:ext cx="437536" cy="27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>
            <a:off x="2992001" y="3815186"/>
            <a:ext cx="2034364" cy="3735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464925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831590" y="2960960"/>
            <a:ext cx="606056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437646" y="2613371"/>
            <a:ext cx="55031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2804311" y="3820388"/>
            <a:ext cx="2468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5272201" y="245643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51" idx="2"/>
          </p:cNvCxnSpPr>
          <p:nvPr/>
        </p:nvCxnSpPr>
        <p:spPr>
          <a:xfrm flipH="1" flipV="1">
            <a:off x="5638866" y="3151615"/>
            <a:ext cx="774" cy="32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729125" y="-512399"/>
            <a:ext cx="880646" cy="46757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>
            <a:off x="6005531" y="1847092"/>
            <a:ext cx="501776" cy="75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72201" y="1499503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51" idx="0"/>
            <a:endCxn id="42" idx="2"/>
          </p:cNvCxnSpPr>
          <p:nvPr/>
        </p:nvCxnSpPr>
        <p:spPr>
          <a:xfrm flipV="1">
            <a:off x="5638866" y="2194681"/>
            <a:ext cx="0" cy="261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301</Words>
  <Application>Microsoft Office PowerPoint</Application>
  <PresentationFormat>宽屏</PresentationFormat>
  <Paragraphs>227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173</cp:revision>
  <dcterms:created xsi:type="dcterms:W3CDTF">2023-02-14T02:23:32Z</dcterms:created>
  <dcterms:modified xsi:type="dcterms:W3CDTF">2023-04-20T03:08:00Z</dcterms:modified>
</cp:coreProperties>
</file>