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75" r:id="rId6"/>
    <p:sldId id="260" r:id="rId7"/>
    <p:sldId id="279" r:id="rId8"/>
    <p:sldId id="282" r:id="rId9"/>
    <p:sldId id="259" r:id="rId10"/>
    <p:sldId id="281" r:id="rId11"/>
    <p:sldId id="267" r:id="rId12"/>
    <p:sldId id="264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65538" autoAdjust="0"/>
  </p:normalViewPr>
  <p:slideViewPr>
    <p:cSldViewPr snapToGrid="0">
      <p:cViewPr varScale="1">
        <p:scale>
          <a:sx n="80" d="100"/>
          <a:sy n="80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1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9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56309" y="2906804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98885" y="3167055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3132009"/>
            <a:ext cx="1217192" cy="2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</a:rPr>
              <a:t>0,2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5746" y="372105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6541802" y="3357213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27" idx="0"/>
            <a:endCxn id="113" idx="2"/>
          </p:cNvCxnSpPr>
          <p:nvPr/>
        </p:nvCxnSpPr>
        <p:spPr>
          <a:xfrm flipH="1" flipV="1">
            <a:off x="5905421" y="1902455"/>
            <a:ext cx="636381" cy="1004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578097" y="3104339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r>
              <a:rPr lang="en-US" altLang="zh-CN" sz="1400" dirty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7027859" y="3348502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578098" y="37302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578098" y="435625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7027859" y="3965216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7027859" y="3965216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234962" y="2789031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914775" y="2500497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10209" y="17036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78374" y="4891759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2527462" y="1698553"/>
            <a:ext cx="96750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52947" y="4117913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2562118" y="3431357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3946081" y="4094947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842500" y="67769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Sonar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HV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2527423" y="2495364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3499536" y="2739527"/>
            <a:ext cx="415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011216" y="2186879"/>
            <a:ext cx="2264" cy="308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38" idx="2"/>
          </p:cNvCxnSpPr>
          <p:nvPr/>
        </p:nvCxnSpPr>
        <p:spPr>
          <a:xfrm flipV="1">
            <a:off x="3499536" y="2192011"/>
            <a:ext cx="896730" cy="547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4065473" y="32175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(5000)</a:t>
            </a:r>
          </a:p>
        </p:txBody>
      </p: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V="1">
            <a:off x="4432138" y="3912766"/>
            <a:ext cx="0" cy="182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21373" y="553468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Barsuk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882476" y="1261752"/>
            <a:ext cx="2814556" cy="393489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839024" y="1485954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9024" y="2401801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80" idx="0"/>
            <a:endCxn id="79" idx="2"/>
          </p:cNvCxnSpPr>
          <p:nvPr/>
        </p:nvCxnSpPr>
        <p:spPr>
          <a:xfrm flipV="1">
            <a:off x="8163656" y="2181133"/>
            <a:ext cx="0" cy="2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939175" y="1486838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79" idx="1"/>
            <a:endCxn id="88" idx="3"/>
          </p:cNvCxnSpPr>
          <p:nvPr/>
        </p:nvCxnSpPr>
        <p:spPr>
          <a:xfrm flipH="1">
            <a:off x="7588439" y="1833544"/>
            <a:ext cx="250585" cy="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939175" y="2361356"/>
            <a:ext cx="649264" cy="735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88" idx="2"/>
            <a:endCxn id="66" idx="0"/>
          </p:cNvCxnSpPr>
          <p:nvPr/>
        </p:nvCxnSpPr>
        <p:spPr>
          <a:xfrm>
            <a:off x="7263807" y="2182017"/>
            <a:ext cx="0" cy="1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6940267" y="4249858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66" idx="2"/>
            <a:endCxn id="154" idx="0"/>
          </p:cNvCxnSpPr>
          <p:nvPr/>
        </p:nvCxnSpPr>
        <p:spPr>
          <a:xfrm>
            <a:off x="7263807" y="3096980"/>
            <a:ext cx="1092" cy="19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6940267" y="3296541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/10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839024" y="3296541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54" idx="2"/>
            <a:endCxn id="135" idx="0"/>
          </p:cNvCxnSpPr>
          <p:nvPr/>
        </p:nvCxnSpPr>
        <p:spPr>
          <a:xfrm>
            <a:off x="7264899" y="3991720"/>
            <a:ext cx="0" cy="25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55" idx="1"/>
            <a:endCxn id="154" idx="3"/>
          </p:cNvCxnSpPr>
          <p:nvPr/>
        </p:nvCxnSpPr>
        <p:spPr>
          <a:xfrm flipH="1">
            <a:off x="7589531" y="3644131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35" idx="2"/>
            <a:endCxn id="42" idx="2"/>
          </p:cNvCxnSpPr>
          <p:nvPr/>
        </p:nvCxnSpPr>
        <p:spPr>
          <a:xfrm rot="5400000">
            <a:off x="5645609" y="3722877"/>
            <a:ext cx="397131" cy="2841450"/>
          </a:xfrm>
          <a:prstGeom prst="bentConnector3">
            <a:avLst>
              <a:gd name="adj1" fmla="val 157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42" idx="0"/>
            <a:endCxn id="51" idx="2"/>
          </p:cNvCxnSpPr>
          <p:nvPr/>
        </p:nvCxnSpPr>
        <p:spPr>
          <a:xfrm flipV="1">
            <a:off x="4423449" y="4583273"/>
            <a:ext cx="8689" cy="308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51" idx="1"/>
            <a:endCxn id="44" idx="3"/>
          </p:cNvCxnSpPr>
          <p:nvPr/>
        </p:nvCxnSpPr>
        <p:spPr>
          <a:xfrm flipH="1">
            <a:off x="3498596" y="4339110"/>
            <a:ext cx="4474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51" idx="1"/>
            <a:endCxn id="48" idx="3"/>
          </p:cNvCxnSpPr>
          <p:nvPr/>
        </p:nvCxnSpPr>
        <p:spPr>
          <a:xfrm flipH="1" flipV="1">
            <a:off x="3507767" y="3652554"/>
            <a:ext cx="438314" cy="68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42" idx="1"/>
            <a:endCxn id="44" idx="2"/>
          </p:cNvCxnSpPr>
          <p:nvPr/>
        </p:nvCxnSpPr>
        <p:spPr>
          <a:xfrm flipH="1" flipV="1">
            <a:off x="3025772" y="4560306"/>
            <a:ext cx="852602" cy="5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/>
          <p:cNvCxnSpPr>
            <a:stCxn id="201" idx="1"/>
            <a:endCxn id="42" idx="1"/>
          </p:cNvCxnSpPr>
          <p:nvPr/>
        </p:nvCxnSpPr>
        <p:spPr>
          <a:xfrm rot="10800000" flipH="1" flipV="1">
            <a:off x="2527422" y="2739526"/>
            <a:ext cx="1350951" cy="2377437"/>
          </a:xfrm>
          <a:prstGeom prst="bentConnector3">
            <a:avLst>
              <a:gd name="adj1" fmla="val -169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cxnSpLocks/>
            <a:stCxn id="65" idx="3"/>
            <a:endCxn id="79" idx="0"/>
          </p:cNvCxnSpPr>
          <p:nvPr/>
        </p:nvCxnSpPr>
        <p:spPr>
          <a:xfrm>
            <a:off x="4968524" y="898892"/>
            <a:ext cx="3195132" cy="58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>
            <a:stCxn id="155" idx="2"/>
          </p:cNvCxnSpPr>
          <p:nvPr/>
        </p:nvCxnSpPr>
        <p:spPr>
          <a:xfrm flipH="1">
            <a:off x="7580362" y="3991720"/>
            <a:ext cx="583294" cy="6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/>
          <p:cNvSpPr txBox="1"/>
          <p:nvPr/>
        </p:nvSpPr>
        <p:spPr>
          <a:xfrm>
            <a:off x="5069709" y="5333656"/>
            <a:ext cx="270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1" name="文本框 430"/>
          <p:cNvSpPr txBox="1"/>
          <p:nvPr/>
        </p:nvSpPr>
        <p:spPr>
          <a:xfrm>
            <a:off x="5377560" y="760513"/>
            <a:ext cx="270382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5" name="文本框 434"/>
          <p:cNvSpPr txBox="1"/>
          <p:nvPr/>
        </p:nvSpPr>
        <p:spPr>
          <a:xfrm>
            <a:off x="5254664" y="2773862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033175" y="1482052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89" idx="3"/>
            <a:endCxn id="88" idx="1"/>
          </p:cNvCxnSpPr>
          <p:nvPr/>
        </p:nvCxnSpPr>
        <p:spPr>
          <a:xfrm>
            <a:off x="6682439" y="1829642"/>
            <a:ext cx="256736" cy="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24" idx="1"/>
            <a:endCxn id="43" idx="0"/>
          </p:cNvCxnSpPr>
          <p:nvPr/>
        </p:nvCxnSpPr>
        <p:spPr>
          <a:xfrm rot="10800000">
            <a:off x="3011217" y="1698553"/>
            <a:ext cx="1054257" cy="1866624"/>
          </a:xfrm>
          <a:prstGeom prst="bentConnector4">
            <a:avLst>
              <a:gd name="adj1" fmla="val 27057"/>
              <a:gd name="adj2" fmla="val 1122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98067F4-991D-4349-90F1-46053F79B240}"/>
              </a:ext>
            </a:extLst>
          </p:cNvPr>
          <p:cNvCxnSpPr>
            <a:stCxn id="20" idx="3"/>
            <a:endCxn id="66" idx="1"/>
          </p:cNvCxnSpPr>
          <p:nvPr/>
        </p:nvCxnSpPr>
        <p:spPr>
          <a:xfrm flipV="1">
            <a:off x="4886888" y="2729168"/>
            <a:ext cx="2052287" cy="1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0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418207" y="4710761"/>
            <a:ext cx="84075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78" idx="0"/>
          </p:cNvCxnSpPr>
          <p:nvPr/>
        </p:nvCxnSpPr>
        <p:spPr>
          <a:xfrm>
            <a:off x="4283132" y="2724077"/>
            <a:ext cx="574214" cy="5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1"/>
            <a:endCxn id="345" idx="3"/>
          </p:cNvCxnSpPr>
          <p:nvPr/>
        </p:nvCxnSpPr>
        <p:spPr>
          <a:xfrm flipH="1">
            <a:off x="5437785" y="5058351"/>
            <a:ext cx="980422" cy="5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6097965" y="5229530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3" idx="1"/>
            <a:endCxn id="354" idx="3"/>
          </p:cNvCxnSpPr>
          <p:nvPr/>
        </p:nvCxnSpPr>
        <p:spPr>
          <a:xfrm flipH="1" flipV="1">
            <a:off x="5217052" y="4644336"/>
            <a:ext cx="1201155" cy="41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744" y="273219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701" y="26612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Delay4S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3701" y="173395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74813" y="17165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  <a:endCxn id="10" idx="1"/>
          </p:cNvCxnSpPr>
          <p:nvPr/>
        </p:nvCxnSpPr>
        <p:spPr>
          <a:xfrm>
            <a:off x="2908143" y="2064153"/>
            <a:ext cx="205558" cy="1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21517" y="97271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7134" y="183871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10163" y="2485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304492" y="1320300"/>
            <a:ext cx="1817025" cy="71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304492" y="2032626"/>
            <a:ext cx="870321" cy="3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  <a:endCxn id="13" idx="3"/>
          </p:cNvCxnSpPr>
          <p:nvPr/>
        </p:nvCxnSpPr>
        <p:spPr>
          <a:xfrm flipH="1">
            <a:off x="3854847" y="736917"/>
            <a:ext cx="1741373" cy="58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2"/>
            <a:endCxn id="10" idx="3"/>
          </p:cNvCxnSpPr>
          <p:nvPr/>
        </p:nvCxnSpPr>
        <p:spPr>
          <a:xfrm flipH="1">
            <a:off x="3847031" y="736917"/>
            <a:ext cx="1749189" cy="1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854847" y="1320300"/>
            <a:ext cx="1168344" cy="518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606993" y="335665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06993" y="39293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6993" y="454196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74813" y="2666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313630" y="2651738"/>
            <a:ext cx="861183" cy="36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174813" y="354340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304492" y="2032626"/>
            <a:ext cx="870321" cy="18583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2908143" y="2976358"/>
            <a:ext cx="1687601" cy="91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57141" y="538353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898051" y="52820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200178" y="538544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1329254" y="5627702"/>
            <a:ext cx="568797" cy="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2631381" y="5629612"/>
            <a:ext cx="568797" cy="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101015" y="2917410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098201" y="359008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442986" y="2878089"/>
            <a:ext cx="733330" cy="69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Delay4S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176316" y="3189002"/>
            <a:ext cx="924699" cy="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426112" y="195150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117" idx="3"/>
            <a:endCxn id="174" idx="1"/>
          </p:cNvCxnSpPr>
          <p:nvPr/>
        </p:nvCxnSpPr>
        <p:spPr>
          <a:xfrm flipV="1">
            <a:off x="8193156" y="3225232"/>
            <a:ext cx="249830" cy="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089800" y="421596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(RIGHT)</a:t>
            </a:r>
          </a:p>
        </p:txBody>
      </p:sp>
      <p:cxnSp>
        <p:nvCxnSpPr>
          <p:cNvPr id="253" name="直接箭头连接符 252"/>
          <p:cNvCxnSpPr>
            <a:stCxn id="221" idx="3"/>
            <a:endCxn id="93" idx="1"/>
          </p:cNvCxnSpPr>
          <p:nvPr/>
        </p:nvCxnSpPr>
        <p:spPr>
          <a:xfrm flipV="1">
            <a:off x="9159442" y="2072850"/>
            <a:ext cx="938758" cy="26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5237730" y="5447693"/>
            <a:ext cx="8313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1"/>
            <a:endCxn id="77" idx="2"/>
          </p:cNvCxnSpPr>
          <p:nvPr/>
        </p:nvCxnSpPr>
        <p:spPr>
          <a:xfrm flipH="1" flipV="1">
            <a:off x="2541478" y="4238579"/>
            <a:ext cx="2696252" cy="153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905708" y="595950"/>
            <a:ext cx="2134924" cy="42063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440067" y="19776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82" idx="3"/>
            <a:endCxn id="221" idx="1"/>
          </p:cNvCxnSpPr>
          <p:nvPr/>
        </p:nvCxnSpPr>
        <p:spPr>
          <a:xfrm>
            <a:off x="8173397" y="2325202"/>
            <a:ext cx="252715" cy="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296754" y="595950"/>
            <a:ext cx="2194737" cy="42063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108907" y="484791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2908143" y="3008815"/>
            <a:ext cx="205558" cy="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41517" y="240757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2379" y="178846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3847031" y="2976358"/>
            <a:ext cx="748713" cy="3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>
            <a:off x="3847031" y="2081548"/>
            <a:ext cx="690103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2541478" y="2411742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5805304" y="17627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791546" y="235327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117" idx="1"/>
          </p:cNvCxnSpPr>
          <p:nvPr/>
        </p:nvCxnSpPr>
        <p:spPr>
          <a:xfrm>
            <a:off x="6763659" y="2624869"/>
            <a:ext cx="696167" cy="60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4512690" y="3292832"/>
            <a:ext cx="1174002" cy="188606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010828" y="354815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2908143" y="3014559"/>
            <a:ext cx="1604547" cy="122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146704" y="1490835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181529" y="3749841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717919" y="2884835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739183" y="519771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690492" y="1469315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4228737" y="2497661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37321" y="830230"/>
            <a:ext cx="30384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393204" y="181808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392602" y="238773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904343" y="5145508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821133" y="1725758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6821133" y="2336152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450394" y="521018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433928" y="1021576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098200" y="18012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640818" y="4138490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173" idx="3"/>
            <a:endCxn id="90" idx="1"/>
          </p:cNvCxnSpPr>
          <p:nvPr/>
        </p:nvCxnSpPr>
        <p:spPr>
          <a:xfrm flipV="1">
            <a:off x="6777417" y="1408213"/>
            <a:ext cx="1656511" cy="5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459826" y="284311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173" idx="3"/>
            <a:endCxn id="82" idx="1"/>
          </p:cNvCxnSpPr>
          <p:nvPr/>
        </p:nvCxnSpPr>
        <p:spPr>
          <a:xfrm>
            <a:off x="6777417" y="2006917"/>
            <a:ext cx="662650" cy="31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0" idx="3"/>
            <a:endCxn id="93" idx="1"/>
          </p:cNvCxnSpPr>
          <p:nvPr/>
        </p:nvCxnSpPr>
        <p:spPr>
          <a:xfrm>
            <a:off x="9167258" y="1408213"/>
            <a:ext cx="930942" cy="66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7" idx="3"/>
            <a:endCxn id="223" idx="1"/>
          </p:cNvCxnSpPr>
          <p:nvPr/>
        </p:nvCxnSpPr>
        <p:spPr>
          <a:xfrm>
            <a:off x="8193156" y="3229755"/>
            <a:ext cx="1817672" cy="126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7459826" y="3753492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73" idx="3"/>
            <a:endCxn id="160" idx="1"/>
          </p:cNvCxnSpPr>
          <p:nvPr/>
        </p:nvCxnSpPr>
        <p:spPr>
          <a:xfrm>
            <a:off x="6777417" y="2006917"/>
            <a:ext cx="682409" cy="2133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60" idx="3"/>
            <a:endCxn id="163" idx="1"/>
          </p:cNvCxnSpPr>
          <p:nvPr/>
        </p:nvCxnSpPr>
        <p:spPr>
          <a:xfrm flipV="1">
            <a:off x="8193156" y="3189002"/>
            <a:ext cx="1907859" cy="95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105" idx="3"/>
            <a:endCxn id="160" idx="2"/>
          </p:cNvCxnSpPr>
          <p:nvPr/>
        </p:nvCxnSpPr>
        <p:spPr>
          <a:xfrm flipV="1">
            <a:off x="6069050" y="4526766"/>
            <a:ext cx="1757441" cy="12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15" idx="2"/>
            <a:endCxn id="90" idx="1"/>
          </p:cNvCxnSpPr>
          <p:nvPr/>
        </p:nvCxnSpPr>
        <p:spPr>
          <a:xfrm>
            <a:off x="5596220" y="736917"/>
            <a:ext cx="2837708" cy="67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15" idx="2"/>
            <a:endCxn id="221" idx="1"/>
          </p:cNvCxnSpPr>
          <p:nvPr/>
        </p:nvCxnSpPr>
        <p:spPr>
          <a:xfrm>
            <a:off x="5596220" y="736917"/>
            <a:ext cx="2829892" cy="160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2" idx="2"/>
            <a:endCxn id="117" idx="0"/>
          </p:cNvCxnSpPr>
          <p:nvPr/>
        </p:nvCxnSpPr>
        <p:spPr>
          <a:xfrm>
            <a:off x="7806732" y="2672791"/>
            <a:ext cx="19759" cy="17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" idx="3"/>
            <a:endCxn id="22" idx="2"/>
          </p:cNvCxnSpPr>
          <p:nvPr/>
        </p:nvCxnSpPr>
        <p:spPr>
          <a:xfrm>
            <a:off x="4710395" y="2065637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3"/>
            <a:endCxn id="32" idx="2"/>
          </p:cNvCxnSpPr>
          <p:nvPr/>
        </p:nvCxnSpPr>
        <p:spPr>
          <a:xfrm>
            <a:off x="4710395" y="2065637"/>
            <a:ext cx="1518755" cy="1357594"/>
          </a:xfrm>
          <a:prstGeom prst="bentConnector4">
            <a:avLst>
              <a:gd name="adj1" fmla="val 1236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/>
              <a:t>^(11[8-9][0-9]|12[0-9][0-9]|13[0-5][0-9]|21[8-9][0-9]|22[0-9][0-9]|23[0-5][0-9])$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5195515" y="2375613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5195515" y="2375613"/>
            <a:ext cx="1518755" cy="1357594"/>
          </a:xfrm>
          <a:prstGeom prst="bentConnector4">
            <a:avLst>
              <a:gd name="adj1" fmla="val 952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5195515" y="2375613"/>
            <a:ext cx="2377074" cy="1572351"/>
          </a:xfrm>
          <a:prstGeom prst="bentConnector4">
            <a:avLst>
              <a:gd name="adj1" fmla="val 636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60" idx="2"/>
            <a:endCxn id="60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892077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60" idx="0"/>
          </p:cNvCxnSpPr>
          <p:nvPr/>
        </p:nvCxnSpPr>
        <p:spPr>
          <a:xfrm flipV="1">
            <a:off x="9756475" y="427841"/>
            <a:ext cx="4439" cy="13239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948523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if(4000)?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4799275" y="2009782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4799275" y="2009782"/>
            <a:ext cx="1518755" cy="1357594"/>
          </a:xfrm>
          <a:prstGeom prst="bentConnector4">
            <a:avLst>
              <a:gd name="adj1" fmla="val 11233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4799275" y="2009782"/>
            <a:ext cx="2377074" cy="1572351"/>
          </a:xfrm>
          <a:prstGeom prst="bentConnector4">
            <a:avLst>
              <a:gd name="adj1" fmla="val 890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0" idx="3"/>
            <a:endCxn id="220" idx="2"/>
          </p:cNvCxnSpPr>
          <p:nvPr/>
        </p:nvCxnSpPr>
        <p:spPr>
          <a:xfrm>
            <a:off x="4799275" y="2009782"/>
            <a:ext cx="3247970" cy="1741544"/>
          </a:xfrm>
          <a:prstGeom prst="bentConnector4">
            <a:avLst>
              <a:gd name="adj1" fmla="val 7437"/>
              <a:gd name="adj2" fmla="val 11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^(10[0-9][0-9]|11[0-7][0-9]|20[3-8][0-9]|30[6-9][0-9]|31[0-1][0-9]|409[0-9]|41[0-4][0-9])$</a:t>
            </a:r>
          </a:p>
          <a:p>
            <a:r>
              <a:rPr lang="en-US" altLang="zh-CN" dirty="0"/>
              <a:t>^(11[8-9][0-9]|12[0-3][0-9]|209[0-9]|21[0-9][0-9]|22[0-6][0-9]|31[2-7][0-9]|41[5-9][0-9]|420[0-9])$</a:t>
            </a:r>
          </a:p>
          <a:p>
            <a:r>
              <a:rPr lang="en-US" altLang="zh-CN" dirty="0"/>
              <a:t>^(12[4-9][0-9]|22[7-9][0-9]|23[0-2][0-9]|31[8-9][0-9]|32[0-9][0-9]|33[0-5][0-9]|42[1-6][0-9])$</a:t>
            </a:r>
          </a:p>
          <a:p>
            <a:r>
              <a:rPr lang="en-US" altLang="zh-CN" dirty="0"/>
              <a:t>^(13[0-5][0-9]|23[3-5][0-9]|20[0-2][0-9]|30[0-5][0-9]|42[7-9][0-9]|43[0-5][0-9]|40[0-8][0-9])$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1381" y="1936822"/>
            <a:ext cx="847095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472452" y="729805"/>
            <a:ext cx="86892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906917" y="1424983"/>
            <a:ext cx="85801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1085" y="729805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764929" y="1077394"/>
            <a:ext cx="366156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341381" y="1077394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98319" y="7394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37760" y="73947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Xor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3864415" y="1077394"/>
            <a:ext cx="1373345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188476" y="2284411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604425" y="193682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5604425" y="1434649"/>
            <a:ext cx="366665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650433" y="193682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6337755" y="2284411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6528299" y="1434649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161634" y="73947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6894964" y="1087060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5971090" y="1434649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1" idx="3"/>
            <a:endCxn id="2" idx="1"/>
          </p:cNvCxnSpPr>
          <p:nvPr/>
        </p:nvCxnSpPr>
        <p:spPr>
          <a:xfrm>
            <a:off x="1305813" y="2284411"/>
            <a:ext cx="103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92156" y="196124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</a:t>
            </a:r>
          </a:p>
          <a:p>
            <a:r>
              <a:rPr lang="en-US" altLang="zh-CN" dirty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1113" y="277450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45271" y="73947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</a:p>
          <a:p>
            <a:r>
              <a:rPr lang="en-US" altLang="zh-CN" dirty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356353" y="193682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Single Click 1:null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533966" y="9116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04425" y="2774507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70692" y="547680"/>
            <a:ext cx="3744934" cy="26710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07669" y="266226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7759" y="35414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09351" y="34427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09351" y="25665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22" idx="3"/>
            <a:endCxn id="85" idx="1"/>
          </p:cNvCxnSpPr>
          <p:nvPr/>
        </p:nvCxnSpPr>
        <p:spPr>
          <a:xfrm flipV="1">
            <a:off x="5142681" y="2906425"/>
            <a:ext cx="2340153" cy="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  <a:stCxn id="6" idx="3"/>
            <a:endCxn id="18" idx="1"/>
          </p:cNvCxnSpPr>
          <p:nvPr/>
        </p:nvCxnSpPr>
        <p:spPr>
          <a:xfrm>
            <a:off x="2813783" y="3785639"/>
            <a:ext cx="1595568" cy="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772437" y="175899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510160" y="45317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499926" y="517075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396707" y="44734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4396707" y="53654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2636184" y="4775903"/>
            <a:ext cx="1760523" cy="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2636184" y="4775903"/>
            <a:ext cx="1760523" cy="9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6475730" y="53483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475730" y="44701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85" idx="1"/>
          </p:cNvCxnSpPr>
          <p:nvPr/>
        </p:nvCxnSpPr>
        <p:spPr>
          <a:xfrm>
            <a:off x="7209060" y="4817763"/>
            <a:ext cx="294157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</p:cNvCxnSpPr>
          <p:nvPr/>
        </p:nvCxnSpPr>
        <p:spPr>
          <a:xfrm flipV="1">
            <a:off x="7209060" y="5687727"/>
            <a:ext cx="1089654" cy="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266" idx="3"/>
            <a:endCxn id="158" idx="1"/>
          </p:cNvCxnSpPr>
          <p:nvPr/>
        </p:nvCxnSpPr>
        <p:spPr>
          <a:xfrm>
            <a:off x="6094466" y="5249406"/>
            <a:ext cx="381264" cy="4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 flipV="1">
            <a:off x="5130037" y="4817763"/>
            <a:ext cx="134569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 flipV="1">
            <a:off x="5130037" y="5695917"/>
            <a:ext cx="1345693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494791" y="3442161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503217" y="4473456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3330656" y="51914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1:0</a:t>
            </a:r>
          </a:p>
        </p:txBody>
      </p:sp>
      <p:sp>
        <p:nvSpPr>
          <p:cNvPr id="211" name="矩形 210"/>
          <p:cNvSpPr/>
          <p:nvPr/>
        </p:nvSpPr>
        <p:spPr>
          <a:xfrm>
            <a:off x="3130275" y="1387299"/>
            <a:ext cx="6941672" cy="492915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>
            <a:cxnSpLocks/>
            <a:stCxn id="3" idx="3"/>
            <a:endCxn id="22" idx="1"/>
          </p:cNvCxnSpPr>
          <p:nvPr/>
        </p:nvCxnSpPr>
        <p:spPr>
          <a:xfrm>
            <a:off x="2833693" y="2906425"/>
            <a:ext cx="1575658" cy="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5361136" y="4901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3"/>
            <a:endCxn id="159" idx="1"/>
          </p:cNvCxnSpPr>
          <p:nvPr/>
        </p:nvCxnSpPr>
        <p:spPr>
          <a:xfrm flipV="1">
            <a:off x="6094466" y="4817763"/>
            <a:ext cx="381264" cy="4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3808804" y="16555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Wifi1</a:t>
            </a:r>
          </a:p>
        </p:txBody>
      </p:sp>
      <p:sp>
        <p:nvSpPr>
          <p:cNvPr id="166" name="矩形 165"/>
          <p:cNvSpPr/>
          <p:nvPr/>
        </p:nvSpPr>
        <p:spPr>
          <a:xfrm>
            <a:off x="9135276" y="35543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CONC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“,”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4799239" y="1444471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5756397" y="146131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506960" y="138729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5418737" y="29999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2" name="直接箭头连接符 211"/>
          <p:cNvCxnSpPr>
            <a:stCxn id="217" idx="1"/>
            <a:endCxn id="22" idx="3"/>
          </p:cNvCxnSpPr>
          <p:nvPr/>
        </p:nvCxnSpPr>
        <p:spPr>
          <a:xfrm flipH="1" flipV="1">
            <a:off x="5142681" y="2914109"/>
            <a:ext cx="276056" cy="4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7" idx="1"/>
            <a:endCxn id="18" idx="3"/>
          </p:cNvCxnSpPr>
          <p:nvPr/>
        </p:nvCxnSpPr>
        <p:spPr>
          <a:xfrm flipH="1">
            <a:off x="5142681" y="3347521"/>
            <a:ext cx="276056" cy="44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482834" y="2558835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164" idx="1"/>
            <a:endCxn id="127" idx="3"/>
          </p:cNvCxnSpPr>
          <p:nvPr/>
        </p:nvCxnSpPr>
        <p:spPr>
          <a:xfrm flipH="1" flipV="1">
            <a:off x="2898461" y="2003158"/>
            <a:ext cx="91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513085" y="5340137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95" idx="2"/>
            <a:endCxn id="88" idx="3"/>
          </p:cNvCxnSpPr>
          <p:nvPr/>
        </p:nvCxnSpPr>
        <p:spPr>
          <a:xfrm rot="5400000" flipH="1" flipV="1">
            <a:off x="5971644" y="3413404"/>
            <a:ext cx="198930" cy="4747576"/>
          </a:xfrm>
          <a:prstGeom prst="bentConnector4">
            <a:avLst>
              <a:gd name="adj1" fmla="val -128356"/>
              <a:gd name="adj2" fmla="val 104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95" idx="2"/>
            <a:endCxn id="85" idx="3"/>
          </p:cNvCxnSpPr>
          <p:nvPr/>
        </p:nvCxnSpPr>
        <p:spPr>
          <a:xfrm rot="5400000" flipH="1" flipV="1">
            <a:off x="4559517" y="2044228"/>
            <a:ext cx="2980232" cy="4704625"/>
          </a:xfrm>
          <a:prstGeom prst="bentConnector4">
            <a:avLst>
              <a:gd name="adj1" fmla="val -7671"/>
              <a:gd name="adj2" fmla="val 104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5" idx="2"/>
            <a:endCxn id="185" idx="3"/>
          </p:cNvCxnSpPr>
          <p:nvPr/>
        </p:nvCxnSpPr>
        <p:spPr>
          <a:xfrm rot="5400000" flipH="1" flipV="1">
            <a:off x="5533369" y="2984998"/>
            <a:ext cx="1065611" cy="4737708"/>
          </a:xfrm>
          <a:prstGeom prst="bentConnector4">
            <a:avLst>
              <a:gd name="adj1" fmla="val -21452"/>
              <a:gd name="adj2" fmla="val 1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95" idx="2"/>
            <a:endCxn id="184" idx="3"/>
          </p:cNvCxnSpPr>
          <p:nvPr/>
        </p:nvCxnSpPr>
        <p:spPr>
          <a:xfrm rot="5400000" flipH="1" flipV="1">
            <a:off x="5007159" y="2479913"/>
            <a:ext cx="2096906" cy="4716582"/>
          </a:xfrm>
          <a:prstGeom prst="bentConnector4">
            <a:avLst>
              <a:gd name="adj1" fmla="val -10902"/>
              <a:gd name="adj2" fmla="val 104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5" idx="3"/>
            <a:endCxn id="166" idx="1"/>
          </p:cNvCxnSpPr>
          <p:nvPr/>
        </p:nvCxnSpPr>
        <p:spPr>
          <a:xfrm>
            <a:off x="8401946" y="2906425"/>
            <a:ext cx="733330" cy="99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8" idx="3"/>
            <a:endCxn id="114" idx="1"/>
          </p:cNvCxnSpPr>
          <p:nvPr/>
        </p:nvCxnSpPr>
        <p:spPr>
          <a:xfrm flipV="1">
            <a:off x="8444897" y="4841888"/>
            <a:ext cx="689516" cy="8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5" idx="3"/>
            <a:endCxn id="166" idx="1"/>
          </p:cNvCxnSpPr>
          <p:nvPr/>
        </p:nvCxnSpPr>
        <p:spPr>
          <a:xfrm flipV="1">
            <a:off x="8435029" y="3901915"/>
            <a:ext cx="700247" cy="9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4" idx="3"/>
            <a:endCxn id="114" idx="1"/>
          </p:cNvCxnSpPr>
          <p:nvPr/>
        </p:nvCxnSpPr>
        <p:spPr>
          <a:xfrm>
            <a:off x="8413903" y="3789751"/>
            <a:ext cx="720510" cy="105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9134413" y="449429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34413" y="53724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123" idx="0"/>
            <a:endCxn id="114" idx="2"/>
          </p:cNvCxnSpPr>
          <p:nvPr/>
        </p:nvCxnSpPr>
        <p:spPr>
          <a:xfrm flipV="1">
            <a:off x="9501078" y="5189477"/>
            <a:ext cx="0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3"/>
            <a:endCxn id="184" idx="1"/>
          </p:cNvCxnSpPr>
          <p:nvPr/>
        </p:nvCxnSpPr>
        <p:spPr>
          <a:xfrm flipV="1">
            <a:off x="5142681" y="3789751"/>
            <a:ext cx="2352110" cy="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3125092" y="1675228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2896239" y="2672728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2884918" y="3277710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2745396" y="4623171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2727238" y="5280974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4830812" y="167450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Wifi2</a:t>
            </a:r>
          </a:p>
        </p:txBody>
      </p:sp>
      <p:sp>
        <p:nvSpPr>
          <p:cNvPr id="115" name="矩形 114"/>
          <p:cNvSpPr/>
          <p:nvPr/>
        </p:nvSpPr>
        <p:spPr>
          <a:xfrm>
            <a:off x="5742400" y="1682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Wifi3</a:t>
            </a:r>
          </a:p>
        </p:txBody>
      </p:sp>
      <p:cxnSp>
        <p:nvCxnSpPr>
          <p:cNvPr id="68" name="直接箭头连接符 67"/>
          <p:cNvCxnSpPr>
            <a:stCxn id="125" idx="2"/>
            <a:endCxn id="113" idx="0"/>
          </p:cNvCxnSpPr>
          <p:nvPr/>
        </p:nvCxnSpPr>
        <p:spPr>
          <a:xfrm flipH="1">
            <a:off x="5197477" y="956990"/>
            <a:ext cx="521876" cy="71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5" idx="2"/>
            <a:endCxn id="115" idx="0"/>
          </p:cNvCxnSpPr>
          <p:nvPr/>
        </p:nvCxnSpPr>
        <p:spPr>
          <a:xfrm>
            <a:off x="5719353" y="956990"/>
            <a:ext cx="389712" cy="72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156341" y="46866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065462" y="981519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5744415" y="1027899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114" idx="0"/>
            <a:endCxn id="166" idx="2"/>
          </p:cNvCxnSpPr>
          <p:nvPr/>
        </p:nvCxnSpPr>
        <p:spPr>
          <a:xfrm flipV="1">
            <a:off x="9501078" y="4249504"/>
            <a:ext cx="863" cy="24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66" idx="0"/>
            <a:endCxn id="125" idx="3"/>
          </p:cNvCxnSpPr>
          <p:nvPr/>
        </p:nvCxnSpPr>
        <p:spPr>
          <a:xfrm rot="16200000" flipV="1">
            <a:off x="6471404" y="523788"/>
            <a:ext cx="2841498" cy="3219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6671486" y="564168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134" idx="3"/>
            <a:endCxn id="195" idx="1"/>
          </p:cNvCxnSpPr>
          <p:nvPr/>
        </p:nvCxnSpPr>
        <p:spPr>
          <a:xfrm>
            <a:off x="2625950" y="5414914"/>
            <a:ext cx="704706" cy="12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306768" y="33396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Mark1</a:t>
            </a:r>
          </a:p>
        </p:txBody>
      </p:sp>
      <p:sp>
        <p:nvSpPr>
          <p:cNvPr id="71" name="矩形 70"/>
          <p:cNvSpPr/>
          <p:nvPr/>
        </p:nvSpPr>
        <p:spPr>
          <a:xfrm>
            <a:off x="5392378" y="390004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Wifi4</a:t>
            </a:r>
          </a:p>
        </p:txBody>
      </p:sp>
      <p:cxnSp>
        <p:nvCxnSpPr>
          <p:cNvPr id="5" name="直接箭头连接符 4"/>
          <p:cNvCxnSpPr>
            <a:stCxn id="133" idx="3"/>
            <a:endCxn id="71" idx="1"/>
          </p:cNvCxnSpPr>
          <p:nvPr/>
        </p:nvCxnSpPr>
        <p:spPr>
          <a:xfrm flipV="1">
            <a:off x="2636184" y="4247634"/>
            <a:ext cx="2756194" cy="52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635032" y="16745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Wifi6</a:t>
            </a:r>
          </a:p>
        </p:txBody>
      </p:sp>
      <p:cxnSp>
        <p:nvCxnSpPr>
          <p:cNvPr id="30" name="直接箭头连接符 29"/>
          <p:cNvCxnSpPr>
            <a:stCxn id="125" idx="2"/>
            <a:endCxn id="87" idx="0"/>
          </p:cNvCxnSpPr>
          <p:nvPr/>
        </p:nvCxnSpPr>
        <p:spPr>
          <a:xfrm>
            <a:off x="5719353" y="956990"/>
            <a:ext cx="1282344" cy="71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336844" y="985927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1592529" y="53774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454609" y="7334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173798" y="1620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Mark1</a:t>
            </a:r>
          </a:p>
        </p:txBody>
      </p:sp>
      <p:sp>
        <p:nvSpPr>
          <p:cNvPr id="69" name="矩形 68"/>
          <p:cNvSpPr/>
          <p:nvPr/>
        </p:nvSpPr>
        <p:spPr>
          <a:xfrm>
            <a:off x="4447451" y="5280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矩形 70"/>
          <p:cNvSpPr/>
          <p:nvPr/>
        </p:nvSpPr>
        <p:spPr>
          <a:xfrm>
            <a:off x="4447451" y="42794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矩形 71"/>
          <p:cNvSpPr/>
          <p:nvPr/>
        </p:nvSpPr>
        <p:spPr>
          <a:xfrm>
            <a:off x="4446795" y="24132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矩形 72"/>
          <p:cNvSpPr/>
          <p:nvPr/>
        </p:nvSpPr>
        <p:spPr>
          <a:xfrm>
            <a:off x="1592529" y="43759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77658" y="836923"/>
            <a:ext cx="1228410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74" idx="3"/>
            <a:endCxn id="166" idx="1"/>
          </p:cNvCxnSpPr>
          <p:nvPr/>
        </p:nvCxnSpPr>
        <p:spPr>
          <a:xfrm>
            <a:off x="2806068" y="1081086"/>
            <a:ext cx="1648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9" idx="1"/>
            <a:endCxn id="141" idx="3"/>
          </p:cNvCxnSpPr>
          <p:nvPr/>
        </p:nvCxnSpPr>
        <p:spPr>
          <a:xfrm flipH="1">
            <a:off x="3938417" y="5628572"/>
            <a:ext cx="509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1" idx="1"/>
            <a:endCxn id="145" idx="3"/>
          </p:cNvCxnSpPr>
          <p:nvPr/>
        </p:nvCxnSpPr>
        <p:spPr>
          <a:xfrm flipH="1" flipV="1">
            <a:off x="3955047" y="4620098"/>
            <a:ext cx="492404" cy="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813988" y="82927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1804" y="295256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657216" y="14947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625806" y="7334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665032" y="73349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665032" y="363380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633622" y="28725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672848" y="287255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1" idx="1"/>
            <a:endCxn id="90" idx="3"/>
          </p:cNvCxnSpPr>
          <p:nvPr/>
        </p:nvCxnSpPr>
        <p:spPr>
          <a:xfrm flipH="1">
            <a:off x="7359136" y="1073436"/>
            <a:ext cx="454852" cy="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0" idx="1"/>
            <a:endCxn id="91" idx="3"/>
          </p:cNvCxnSpPr>
          <p:nvPr/>
        </p:nvCxnSpPr>
        <p:spPr>
          <a:xfrm flipH="1">
            <a:off x="6398362" y="1081087"/>
            <a:ext cx="227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3" idx="1"/>
            <a:endCxn id="93" idx="3"/>
          </p:cNvCxnSpPr>
          <p:nvPr/>
        </p:nvCxnSpPr>
        <p:spPr>
          <a:xfrm flipH="1">
            <a:off x="7366952" y="3196730"/>
            <a:ext cx="454852" cy="2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3" idx="1"/>
            <a:endCxn id="94" idx="3"/>
          </p:cNvCxnSpPr>
          <p:nvPr/>
        </p:nvCxnSpPr>
        <p:spPr>
          <a:xfrm flipH="1">
            <a:off x="6406178" y="3220147"/>
            <a:ext cx="227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1" idx="1"/>
            <a:endCxn id="87" idx="3"/>
          </p:cNvCxnSpPr>
          <p:nvPr/>
        </p:nvCxnSpPr>
        <p:spPr>
          <a:xfrm flipH="1">
            <a:off x="6390546" y="1073436"/>
            <a:ext cx="1423442" cy="76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3" idx="1"/>
            <a:endCxn id="92" idx="3"/>
          </p:cNvCxnSpPr>
          <p:nvPr/>
        </p:nvCxnSpPr>
        <p:spPr>
          <a:xfrm flipH="1">
            <a:off x="6398362" y="3196730"/>
            <a:ext cx="1423442" cy="7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2" idx="3"/>
            <a:endCxn id="91" idx="1"/>
          </p:cNvCxnSpPr>
          <p:nvPr/>
        </p:nvCxnSpPr>
        <p:spPr>
          <a:xfrm flipV="1">
            <a:off x="5180125" y="1081088"/>
            <a:ext cx="484907" cy="167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2" idx="3"/>
            <a:endCxn id="87" idx="1"/>
          </p:cNvCxnSpPr>
          <p:nvPr/>
        </p:nvCxnSpPr>
        <p:spPr>
          <a:xfrm flipV="1">
            <a:off x="5180125" y="1842336"/>
            <a:ext cx="477091" cy="91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2" idx="3"/>
            <a:endCxn id="94" idx="1"/>
          </p:cNvCxnSpPr>
          <p:nvPr/>
        </p:nvCxnSpPr>
        <p:spPr>
          <a:xfrm>
            <a:off x="5180125" y="2760875"/>
            <a:ext cx="492723" cy="45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2" idx="3"/>
            <a:endCxn id="92" idx="1"/>
          </p:cNvCxnSpPr>
          <p:nvPr/>
        </p:nvCxnSpPr>
        <p:spPr>
          <a:xfrm>
            <a:off x="5180125" y="2760875"/>
            <a:ext cx="484907" cy="12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91" idx="0"/>
            <a:endCxn id="81" idx="0"/>
          </p:cNvCxnSpPr>
          <p:nvPr/>
        </p:nvCxnSpPr>
        <p:spPr>
          <a:xfrm rot="16200000" flipH="1">
            <a:off x="7156460" y="-391266"/>
            <a:ext cx="95775" cy="2345303"/>
          </a:xfrm>
          <a:prstGeom prst="bentConnector3">
            <a:avLst>
              <a:gd name="adj1" fmla="val -38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87" idx="2"/>
            <a:endCxn id="81" idx="2"/>
          </p:cNvCxnSpPr>
          <p:nvPr/>
        </p:nvCxnSpPr>
        <p:spPr>
          <a:xfrm rot="5400000" flipH="1" flipV="1">
            <a:off x="6764277" y="577202"/>
            <a:ext cx="872326" cy="2353119"/>
          </a:xfrm>
          <a:prstGeom prst="bentConnector3">
            <a:avLst>
              <a:gd name="adj1" fmla="val -26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94" idx="0"/>
            <a:endCxn id="83" idx="0"/>
          </p:cNvCxnSpPr>
          <p:nvPr/>
        </p:nvCxnSpPr>
        <p:spPr>
          <a:xfrm rot="16200000" flipH="1">
            <a:off x="7172159" y="1739911"/>
            <a:ext cx="80009" cy="2345303"/>
          </a:xfrm>
          <a:prstGeom prst="bentConnector3">
            <a:avLst>
              <a:gd name="adj1" fmla="val -285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92" idx="2"/>
            <a:endCxn id="83" idx="2"/>
          </p:cNvCxnSpPr>
          <p:nvPr/>
        </p:nvCxnSpPr>
        <p:spPr>
          <a:xfrm rot="5400000" flipH="1" flipV="1">
            <a:off x="6764210" y="2708379"/>
            <a:ext cx="888092" cy="2353119"/>
          </a:xfrm>
          <a:prstGeom prst="bentConnector3">
            <a:avLst>
              <a:gd name="adj1" fmla="val -25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9182202" y="8369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9236388" y="29525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81" idx="3"/>
            <a:endCxn id="130" idx="1"/>
          </p:cNvCxnSpPr>
          <p:nvPr/>
        </p:nvCxnSpPr>
        <p:spPr>
          <a:xfrm>
            <a:off x="8940012" y="1073436"/>
            <a:ext cx="242190" cy="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83" idx="3"/>
            <a:endCxn id="131" idx="1"/>
          </p:cNvCxnSpPr>
          <p:nvPr/>
        </p:nvCxnSpPr>
        <p:spPr>
          <a:xfrm flipV="1">
            <a:off x="8947828" y="3196729"/>
            <a:ext cx="288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194327" y="5280982"/>
            <a:ext cx="74409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Set:-100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210957" y="4272508"/>
            <a:ext cx="74409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Set:-100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141" idx="1"/>
            <a:endCxn id="127" idx="3"/>
          </p:cNvCxnSpPr>
          <p:nvPr/>
        </p:nvCxnSpPr>
        <p:spPr>
          <a:xfrm flipH="1" flipV="1">
            <a:off x="2718553" y="5621657"/>
            <a:ext cx="475774" cy="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45" idx="1"/>
            <a:endCxn id="73" idx="3"/>
          </p:cNvCxnSpPr>
          <p:nvPr/>
        </p:nvCxnSpPr>
        <p:spPr>
          <a:xfrm flipH="1">
            <a:off x="2718553" y="4620098"/>
            <a:ext cx="49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6667305" y="48973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32" name="直接箭头连接符 131"/>
          <p:cNvCxnSpPr>
            <a:stCxn id="81" idx="2"/>
            <a:endCxn id="168" idx="0"/>
          </p:cNvCxnSpPr>
          <p:nvPr/>
        </p:nvCxnSpPr>
        <p:spPr>
          <a:xfrm flipH="1">
            <a:off x="7033970" y="1317599"/>
            <a:ext cx="1343030" cy="357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2"/>
            <a:endCxn id="168" idx="0"/>
          </p:cNvCxnSpPr>
          <p:nvPr/>
        </p:nvCxnSpPr>
        <p:spPr>
          <a:xfrm flipH="1">
            <a:off x="7033970" y="3440893"/>
            <a:ext cx="1350846" cy="145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68" idx="1"/>
            <a:endCxn id="145" idx="3"/>
          </p:cNvCxnSpPr>
          <p:nvPr/>
        </p:nvCxnSpPr>
        <p:spPr>
          <a:xfrm flipH="1" flipV="1">
            <a:off x="3955047" y="4620098"/>
            <a:ext cx="2712258" cy="6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68" idx="1"/>
            <a:endCxn id="141" idx="3"/>
          </p:cNvCxnSpPr>
          <p:nvPr/>
        </p:nvCxnSpPr>
        <p:spPr>
          <a:xfrm flipH="1">
            <a:off x="3938417" y="5244909"/>
            <a:ext cx="2728888" cy="38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3041227" y="531407"/>
            <a:ext cx="4483947" cy="572395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8430083" y="372714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1/1</a:t>
            </a:r>
            <a:endParaRPr lang="zh-CN" altLang="en-US" dirty="0"/>
          </a:p>
        </p:txBody>
      </p:sp>
      <p:sp>
        <p:nvSpPr>
          <p:cNvPr id="182" name="文本框 181"/>
          <p:cNvSpPr txBox="1"/>
          <p:nvPr/>
        </p:nvSpPr>
        <p:spPr>
          <a:xfrm>
            <a:off x="8479429" y="2487214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183" name="文本框 182"/>
          <p:cNvSpPr txBox="1"/>
          <p:nvPr/>
        </p:nvSpPr>
        <p:spPr>
          <a:xfrm>
            <a:off x="2464316" y="3981395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2450727" y="4961474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7" name="文本框 186"/>
          <p:cNvSpPr txBox="1"/>
          <p:nvPr/>
        </p:nvSpPr>
        <p:spPr>
          <a:xfrm>
            <a:off x="2416867" y="1372824"/>
            <a:ext cx="301686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4454090" y="33222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0" name="矩形 199"/>
          <p:cNvSpPr/>
          <p:nvPr/>
        </p:nvSpPr>
        <p:spPr>
          <a:xfrm>
            <a:off x="1592529" y="32317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2" name="直接箭头连接符 191"/>
          <p:cNvCxnSpPr>
            <a:stCxn id="198" idx="1"/>
            <a:endCxn id="200" idx="3"/>
          </p:cNvCxnSpPr>
          <p:nvPr/>
        </p:nvCxnSpPr>
        <p:spPr>
          <a:xfrm flipH="1" flipV="1">
            <a:off x="2718553" y="3475939"/>
            <a:ext cx="1735537" cy="19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2486031" y="2837216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5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2185" y="6078253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965</Words>
  <Application>Microsoft Office PowerPoint</Application>
  <PresentationFormat>宽屏</PresentationFormat>
  <Paragraphs>543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黑体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江 汉</cp:lastModifiedBy>
  <cp:revision>382</cp:revision>
  <dcterms:created xsi:type="dcterms:W3CDTF">2023-02-14T02:23:32Z</dcterms:created>
  <dcterms:modified xsi:type="dcterms:W3CDTF">2024-08-05T15:41:04Z</dcterms:modified>
</cp:coreProperties>
</file>