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75" r:id="rId6"/>
    <p:sldId id="279" r:id="rId7"/>
    <p:sldId id="260" r:id="rId8"/>
    <p:sldId id="259" r:id="rId9"/>
    <p:sldId id="281" r:id="rId10"/>
    <p:sldId id="267" r:id="rId11"/>
    <p:sldId id="264" r:id="rId12"/>
    <p:sldId id="278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65538" autoAdjust="0"/>
  </p:normalViewPr>
  <p:slideViewPr>
    <p:cSldViewPr snapToGrid="0">
      <p:cViewPr varScale="1">
        <p:scale>
          <a:sx n="89" d="100"/>
          <a:sy n="89" d="100"/>
        </p:scale>
        <p:origin x="1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F240-792E-4744-907A-4AD372E8111A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41D-071C-4B26-91B9-D1ABCFF5D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0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2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377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40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45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910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825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22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9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1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8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0B39-3A65-4F7E-9267-FA0838AB48F0}" type="datetimeFigureOut">
              <a:rPr lang="zh-CN" altLang="en-US" smtClean="0"/>
              <a:t>2024/7/22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621715" y="2410576"/>
            <a:ext cx="1126024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5939" y="220415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86555" y="2184039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5939" y="3046125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5939" y="3999502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1"/>
            <a:endCxn id="11" idx="3"/>
          </p:cNvCxnSpPr>
          <p:nvPr/>
        </p:nvCxnSpPr>
        <p:spPr>
          <a:xfrm flipH="1">
            <a:off x="3869269" y="2532597"/>
            <a:ext cx="217286" cy="20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0"/>
            <a:endCxn id="13" idx="2"/>
          </p:cNvCxnSpPr>
          <p:nvPr/>
        </p:nvCxnSpPr>
        <p:spPr>
          <a:xfrm flipV="1">
            <a:off x="3502604" y="3743241"/>
            <a:ext cx="0" cy="256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3" idx="0"/>
          </p:cNvCxnSpPr>
          <p:nvPr/>
        </p:nvCxnSpPr>
        <p:spPr>
          <a:xfrm>
            <a:off x="3502604" y="2901269"/>
            <a:ext cx="0" cy="144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3" idx="3"/>
            <a:endCxn id="11" idx="1"/>
          </p:cNvCxnSpPr>
          <p:nvPr/>
        </p:nvCxnSpPr>
        <p:spPr>
          <a:xfrm>
            <a:off x="2467683" y="2550690"/>
            <a:ext cx="668256" cy="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056309" y="2906804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98885" y="3167055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105787" y="303735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35939" y="1340860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11" idx="0"/>
            <a:endCxn id="59" idx="2"/>
          </p:cNvCxnSpPr>
          <p:nvPr/>
        </p:nvCxnSpPr>
        <p:spPr>
          <a:xfrm flipV="1">
            <a:off x="3502604" y="2037976"/>
            <a:ext cx="0" cy="166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3"/>
            <a:endCxn id="58" idx="1"/>
          </p:cNvCxnSpPr>
          <p:nvPr/>
        </p:nvCxnSpPr>
        <p:spPr>
          <a:xfrm flipV="1">
            <a:off x="3869269" y="3385911"/>
            <a:ext cx="236518" cy="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3"/>
            <a:endCxn id="27" idx="1"/>
          </p:cNvCxnSpPr>
          <p:nvPr/>
        </p:nvCxnSpPr>
        <p:spPr>
          <a:xfrm flipV="1">
            <a:off x="4839117" y="3132009"/>
            <a:ext cx="1217192" cy="25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8621715" y="759330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16144" y="832391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4140091" y="4461196"/>
            <a:ext cx="733330" cy="69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  <a:r>
              <a:rPr lang="zh-CN" altLang="en-US" sz="1200" dirty="0" smtClean="0">
                <a:solidFill>
                  <a:schemeClr val="tx1"/>
                </a:solidFill>
              </a:rPr>
              <a:t>（</a:t>
            </a:r>
            <a:r>
              <a:rPr lang="en-US" altLang="zh-CN" sz="1200" dirty="0" smtClean="0">
                <a:solidFill>
                  <a:schemeClr val="tx1"/>
                </a:solidFill>
              </a:rPr>
              <a:t>0,2</a:t>
            </a:r>
            <a:r>
              <a:rPr lang="zh-CN" altLang="en-US" sz="1200" dirty="0" smtClean="0">
                <a:solidFill>
                  <a:schemeClr val="tx1"/>
                </a:solidFill>
              </a:rPr>
              <a:t>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5544415" y="4566985"/>
            <a:ext cx="798966" cy="479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055746" y="372105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 (static)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380886" y="1414129"/>
            <a:ext cx="104906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(dynamic)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 flipH="1" flipV="1">
            <a:off x="6541802" y="3357213"/>
            <a:ext cx="1" cy="363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27" idx="0"/>
            <a:endCxn id="113" idx="2"/>
          </p:cNvCxnSpPr>
          <p:nvPr/>
        </p:nvCxnSpPr>
        <p:spPr>
          <a:xfrm flipH="1" flipV="1">
            <a:off x="5905421" y="1902455"/>
            <a:ext cx="636381" cy="1004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3" idx="3"/>
            <a:endCxn id="87" idx="1"/>
          </p:cNvCxnSpPr>
          <p:nvPr/>
        </p:nvCxnSpPr>
        <p:spPr>
          <a:xfrm flipV="1">
            <a:off x="6429955" y="980527"/>
            <a:ext cx="2191760" cy="677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7578097" y="3104339"/>
            <a:ext cx="122533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</a:t>
            </a:r>
            <a:r>
              <a:rPr lang="en-US" altLang="zh-CN" sz="1400" dirty="0" smtClean="0">
                <a:solidFill>
                  <a:schemeClr val="tx1"/>
                </a:solidFill>
              </a:rPr>
              <a:t>2 Generator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12" idx="3"/>
            <a:endCxn id="140" idx="1"/>
          </p:cNvCxnSpPr>
          <p:nvPr/>
        </p:nvCxnSpPr>
        <p:spPr>
          <a:xfrm flipV="1">
            <a:off x="7027859" y="3348502"/>
            <a:ext cx="550238" cy="616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8621715" y="135060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621715" y="187225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13" idx="3"/>
            <a:endCxn id="146" idx="1"/>
          </p:cNvCxnSpPr>
          <p:nvPr/>
        </p:nvCxnSpPr>
        <p:spPr>
          <a:xfrm flipV="1">
            <a:off x="6429955" y="1571804"/>
            <a:ext cx="2191760" cy="86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3" idx="3"/>
            <a:endCxn id="147" idx="1"/>
          </p:cNvCxnSpPr>
          <p:nvPr/>
        </p:nvCxnSpPr>
        <p:spPr>
          <a:xfrm>
            <a:off x="6429955" y="1658292"/>
            <a:ext cx="2191760" cy="435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13" idx="3"/>
            <a:endCxn id="5" idx="1"/>
          </p:cNvCxnSpPr>
          <p:nvPr/>
        </p:nvCxnSpPr>
        <p:spPr>
          <a:xfrm>
            <a:off x="6429955" y="1658292"/>
            <a:ext cx="2191760" cy="987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9" idx="0"/>
            <a:endCxn id="87" idx="0"/>
          </p:cNvCxnSpPr>
          <p:nvPr/>
        </p:nvCxnSpPr>
        <p:spPr>
          <a:xfrm rot="5400000" flipH="1" flipV="1">
            <a:off x="6052900" y="-1790966"/>
            <a:ext cx="581530" cy="5682123"/>
          </a:xfrm>
          <a:prstGeom prst="bentConnector3">
            <a:avLst>
              <a:gd name="adj1" fmla="val 139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7578098" y="373029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578098" y="4356257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2" idx="3"/>
            <a:endCxn id="131" idx="1"/>
          </p:cNvCxnSpPr>
          <p:nvPr/>
        </p:nvCxnSpPr>
        <p:spPr>
          <a:xfrm>
            <a:off x="7027859" y="3965216"/>
            <a:ext cx="550239" cy="9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2" idx="3"/>
            <a:endCxn id="132" idx="1"/>
          </p:cNvCxnSpPr>
          <p:nvPr/>
        </p:nvCxnSpPr>
        <p:spPr>
          <a:xfrm>
            <a:off x="7027859" y="3965216"/>
            <a:ext cx="550239" cy="635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179296" y="5399672"/>
            <a:ext cx="733330" cy="780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MEM-100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340834" y="5465342"/>
            <a:ext cx="972113" cy="6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Small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9" name="直接箭头连接符 138"/>
          <p:cNvCxnSpPr>
            <a:stCxn id="137" idx="3"/>
            <a:endCxn id="138" idx="1"/>
          </p:cNvCxnSpPr>
          <p:nvPr/>
        </p:nvCxnSpPr>
        <p:spPr>
          <a:xfrm flipV="1">
            <a:off x="4912626" y="5788555"/>
            <a:ext cx="1428208" cy="13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6055747" y="5381822"/>
            <a:ext cx="51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</a:t>
            </a:r>
          </a:p>
        </p:txBody>
      </p:sp>
      <p:sp>
        <p:nvSpPr>
          <p:cNvPr id="43" name="矩形 42"/>
          <p:cNvSpPr/>
          <p:nvPr/>
        </p:nvSpPr>
        <p:spPr>
          <a:xfrm>
            <a:off x="2809241" y="759330"/>
            <a:ext cx="2335003" cy="578577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496697" y="2325485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40210" y="299398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肘形连接符 28"/>
          <p:cNvCxnSpPr>
            <a:stCxn id="67" idx="2"/>
            <a:endCxn id="97" idx="1"/>
          </p:cNvCxnSpPr>
          <p:nvPr/>
        </p:nvCxnSpPr>
        <p:spPr>
          <a:xfrm rot="16200000" flipH="1">
            <a:off x="2420956" y="3087626"/>
            <a:ext cx="1324447" cy="2113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7" idx="3"/>
            <a:endCxn id="100" idx="1"/>
          </p:cNvCxnSpPr>
          <p:nvPr/>
        </p:nvCxnSpPr>
        <p:spPr>
          <a:xfrm>
            <a:off x="4873421" y="4806762"/>
            <a:ext cx="67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3083179" y="316730"/>
            <a:ext cx="6246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1\2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234962" y="2789031"/>
            <a:ext cx="534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3\4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5146861" y="4435346"/>
            <a:ext cx="294301" cy="371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233549" y="5757786"/>
            <a:ext cx="8221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6\7\8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205968" y="488003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^([0-2])$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4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878356" y="242880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Transducer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71606" y="376676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Pump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78357" y="165879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Battery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78356" y="100332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Hatch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/>
          <p:cNvCxnSpPr>
            <a:stCxn id="100" idx="2"/>
            <a:endCxn id="98" idx="0"/>
          </p:cNvCxnSpPr>
          <p:nvPr/>
        </p:nvCxnSpPr>
        <p:spPr>
          <a:xfrm>
            <a:off x="1441368" y="1491649"/>
            <a:ext cx="1" cy="16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2920214" y="33706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920214" y="16629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96" idx="3"/>
            <a:endCxn id="104" idx="1"/>
          </p:cNvCxnSpPr>
          <p:nvPr/>
        </p:nvCxnSpPr>
        <p:spPr>
          <a:xfrm flipV="1">
            <a:off x="2004380" y="2010587"/>
            <a:ext cx="915834" cy="66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2" idx="1"/>
            <a:endCxn id="97" idx="3"/>
          </p:cNvCxnSpPr>
          <p:nvPr/>
        </p:nvCxnSpPr>
        <p:spPr>
          <a:xfrm flipH="1">
            <a:off x="1997630" y="3718269"/>
            <a:ext cx="922584" cy="29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24440" y="309778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Engine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20214" y="25265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10" name="直接箭头连接符 109"/>
          <p:cNvCxnSpPr>
            <a:stCxn id="109" idx="1"/>
            <a:endCxn id="107" idx="3"/>
          </p:cNvCxnSpPr>
          <p:nvPr/>
        </p:nvCxnSpPr>
        <p:spPr>
          <a:xfrm flipH="1">
            <a:off x="2050464" y="2874163"/>
            <a:ext cx="869750" cy="46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98" idx="1"/>
            <a:endCxn id="107" idx="1"/>
          </p:cNvCxnSpPr>
          <p:nvPr/>
        </p:nvCxnSpPr>
        <p:spPr>
          <a:xfrm rot="10800000" flipH="1" flipV="1">
            <a:off x="878356" y="1902952"/>
            <a:ext cx="46083" cy="1438995"/>
          </a:xfrm>
          <a:prstGeom prst="bentConnector3">
            <a:avLst>
              <a:gd name="adj1" fmla="val -4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98" idx="3"/>
            <a:endCxn id="96" idx="3"/>
          </p:cNvCxnSpPr>
          <p:nvPr/>
        </p:nvCxnSpPr>
        <p:spPr>
          <a:xfrm flipH="1">
            <a:off x="2004380" y="1902953"/>
            <a:ext cx="1" cy="770013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4246701" y="59821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1-3/4-6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439881" y="25104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246701" y="16409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4" idx="2"/>
            <a:endCxn id="116" idx="0"/>
          </p:cNvCxnSpPr>
          <p:nvPr/>
        </p:nvCxnSpPr>
        <p:spPr>
          <a:xfrm>
            <a:off x="4613366" y="1293390"/>
            <a:ext cx="0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5" idx="1"/>
            <a:endCxn id="116" idx="3"/>
          </p:cNvCxnSpPr>
          <p:nvPr/>
        </p:nvCxnSpPr>
        <p:spPr>
          <a:xfrm flipH="1" flipV="1">
            <a:off x="4980031" y="1988569"/>
            <a:ext cx="459850" cy="86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4246701" y="25104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246701" y="33739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5" idx="1"/>
            <a:endCxn id="119" idx="3"/>
          </p:cNvCxnSpPr>
          <p:nvPr/>
        </p:nvCxnSpPr>
        <p:spPr>
          <a:xfrm flipH="1">
            <a:off x="4980031" y="2858005"/>
            <a:ext cx="45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5" idx="1"/>
            <a:endCxn id="120" idx="3"/>
          </p:cNvCxnSpPr>
          <p:nvPr/>
        </p:nvCxnSpPr>
        <p:spPr>
          <a:xfrm flipH="1">
            <a:off x="4980031" y="2858005"/>
            <a:ext cx="459850" cy="8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6" idx="1"/>
            <a:endCxn id="104" idx="3"/>
          </p:cNvCxnSpPr>
          <p:nvPr/>
        </p:nvCxnSpPr>
        <p:spPr>
          <a:xfrm flipH="1">
            <a:off x="3653544" y="1988569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19" idx="1"/>
            <a:endCxn id="109" idx="3"/>
          </p:cNvCxnSpPr>
          <p:nvPr/>
        </p:nvCxnSpPr>
        <p:spPr>
          <a:xfrm flipH="1">
            <a:off x="3653544" y="2858005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0" idx="1"/>
            <a:endCxn id="102" idx="3"/>
          </p:cNvCxnSpPr>
          <p:nvPr/>
        </p:nvCxnSpPr>
        <p:spPr>
          <a:xfrm flipH="1" flipV="1">
            <a:off x="3653544" y="3718269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6" idx="2"/>
            <a:endCxn id="119" idx="0"/>
          </p:cNvCxnSpPr>
          <p:nvPr/>
        </p:nvCxnSpPr>
        <p:spPr>
          <a:xfrm>
            <a:off x="4613366" y="2336158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19" idx="2"/>
            <a:endCxn id="120" idx="0"/>
          </p:cNvCxnSpPr>
          <p:nvPr/>
        </p:nvCxnSpPr>
        <p:spPr>
          <a:xfrm>
            <a:off x="4613366" y="3205594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3629123" y="1650089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3629123" y="250819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38" name="文本框 137"/>
          <p:cNvSpPr txBox="1"/>
          <p:nvPr/>
        </p:nvSpPr>
        <p:spPr>
          <a:xfrm>
            <a:off x="3660749" y="337557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2786888" y="1515432"/>
            <a:ext cx="3513932" cy="450266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924440" y="446074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Container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肘形连接符 21"/>
          <p:cNvCxnSpPr>
            <a:stCxn id="98" idx="1"/>
            <a:endCxn id="141" idx="1"/>
          </p:cNvCxnSpPr>
          <p:nvPr/>
        </p:nvCxnSpPr>
        <p:spPr>
          <a:xfrm rot="10800000" flipH="1" flipV="1">
            <a:off x="878356" y="1902952"/>
            <a:ext cx="46083" cy="2801953"/>
          </a:xfrm>
          <a:prstGeom prst="bentConnector3">
            <a:avLst>
              <a:gd name="adj1" fmla="val -12992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924440" y="524569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Railgun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stCxn id="141" idx="2"/>
            <a:endCxn id="142" idx="0"/>
          </p:cNvCxnSpPr>
          <p:nvPr/>
        </p:nvCxnSpPr>
        <p:spPr>
          <a:xfrm>
            <a:off x="1487452" y="4949069"/>
            <a:ext cx="0" cy="29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927419" y="424528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920214" y="511267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98" idx="3"/>
            <a:endCxn id="97" idx="3"/>
          </p:cNvCxnSpPr>
          <p:nvPr/>
        </p:nvCxnSpPr>
        <p:spPr>
          <a:xfrm flipH="1">
            <a:off x="1997630" y="1902953"/>
            <a:ext cx="6751" cy="2107976"/>
          </a:xfrm>
          <a:prstGeom prst="bentConnector3">
            <a:avLst>
              <a:gd name="adj1" fmla="val -75785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45" idx="1"/>
            <a:endCxn id="142" idx="3"/>
          </p:cNvCxnSpPr>
          <p:nvPr/>
        </p:nvCxnSpPr>
        <p:spPr>
          <a:xfrm flipH="1">
            <a:off x="2050464" y="4592879"/>
            <a:ext cx="876955" cy="89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46" idx="1"/>
            <a:endCxn id="142" idx="3"/>
          </p:cNvCxnSpPr>
          <p:nvPr/>
        </p:nvCxnSpPr>
        <p:spPr>
          <a:xfrm flipH="1">
            <a:off x="2050464" y="5460266"/>
            <a:ext cx="869750" cy="2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4246701" y="42430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4243852" y="511267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167" idx="1"/>
            <a:endCxn id="145" idx="3"/>
          </p:cNvCxnSpPr>
          <p:nvPr/>
        </p:nvCxnSpPr>
        <p:spPr>
          <a:xfrm flipH="1">
            <a:off x="3660749" y="4590686"/>
            <a:ext cx="585952" cy="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68" idx="1"/>
            <a:endCxn id="146" idx="3"/>
          </p:cNvCxnSpPr>
          <p:nvPr/>
        </p:nvCxnSpPr>
        <p:spPr>
          <a:xfrm flipH="1">
            <a:off x="3653544" y="5460265"/>
            <a:ext cx="590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20" idx="2"/>
            <a:endCxn id="167" idx="0"/>
          </p:cNvCxnSpPr>
          <p:nvPr/>
        </p:nvCxnSpPr>
        <p:spPr>
          <a:xfrm>
            <a:off x="4613366" y="4069169"/>
            <a:ext cx="0" cy="17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67" idx="2"/>
            <a:endCxn id="168" idx="0"/>
          </p:cNvCxnSpPr>
          <p:nvPr/>
        </p:nvCxnSpPr>
        <p:spPr>
          <a:xfrm flipH="1">
            <a:off x="4610517" y="4938275"/>
            <a:ext cx="2849" cy="17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115" idx="1"/>
            <a:endCxn id="167" idx="3"/>
          </p:cNvCxnSpPr>
          <p:nvPr/>
        </p:nvCxnSpPr>
        <p:spPr>
          <a:xfrm flipH="1">
            <a:off x="4980031" y="2858005"/>
            <a:ext cx="459850" cy="173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15" idx="1"/>
            <a:endCxn id="168" idx="3"/>
          </p:cNvCxnSpPr>
          <p:nvPr/>
        </p:nvCxnSpPr>
        <p:spPr>
          <a:xfrm flipH="1">
            <a:off x="4977182" y="2858005"/>
            <a:ext cx="462699" cy="260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3633431" y="426470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86" name="文本框 185"/>
          <p:cNvSpPr txBox="1"/>
          <p:nvPr/>
        </p:nvSpPr>
        <p:spPr>
          <a:xfrm>
            <a:off x="3653465" y="509185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92" name="文本框 191"/>
          <p:cNvSpPr txBox="1"/>
          <p:nvPr/>
        </p:nvSpPr>
        <p:spPr>
          <a:xfrm>
            <a:off x="148708" y="321011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Probe2A</a:t>
            </a:r>
            <a:endParaRPr lang="zh-CN" altLang="en-US" dirty="0"/>
          </a:p>
        </p:txBody>
      </p:sp>
      <p:sp>
        <p:nvSpPr>
          <p:cNvPr id="200" name="矩形 199"/>
          <p:cNvSpPr/>
          <p:nvPr/>
        </p:nvSpPr>
        <p:spPr>
          <a:xfrm>
            <a:off x="8089164" y="709882"/>
            <a:ext cx="1003638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1-3/4-6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8222490" y="35538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8222490" y="184615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8222490" y="27097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10663142" y="1809745"/>
            <a:ext cx="1090036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1:4/2:5/3:6</a:t>
            </a:r>
          </a:p>
        </p:txBody>
      </p:sp>
      <p:sp>
        <p:nvSpPr>
          <p:cNvPr id="219" name="矩形 218"/>
          <p:cNvSpPr/>
          <p:nvPr/>
        </p:nvSpPr>
        <p:spPr>
          <a:xfrm>
            <a:off x="10675002" y="35538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9548977" y="18241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8" idx="1"/>
            <a:endCxn id="220" idx="3"/>
          </p:cNvCxnSpPr>
          <p:nvPr/>
        </p:nvCxnSpPr>
        <p:spPr>
          <a:xfrm flipH="1">
            <a:off x="10282307" y="2157335"/>
            <a:ext cx="380835" cy="1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219" idx="1"/>
            <a:endCxn id="220" idx="3"/>
          </p:cNvCxnSpPr>
          <p:nvPr/>
        </p:nvCxnSpPr>
        <p:spPr>
          <a:xfrm flipH="1" flipV="1">
            <a:off x="10282307" y="2171725"/>
            <a:ext cx="392695" cy="172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9548977" y="269357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9548977" y="35571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6" name="直接箭头连接符 225"/>
          <p:cNvCxnSpPr>
            <a:stCxn id="219" idx="1"/>
            <a:endCxn id="223" idx="3"/>
          </p:cNvCxnSpPr>
          <p:nvPr/>
        </p:nvCxnSpPr>
        <p:spPr>
          <a:xfrm flipH="1" flipV="1">
            <a:off x="10282307" y="3041161"/>
            <a:ext cx="392695" cy="86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219" idx="1"/>
            <a:endCxn id="225" idx="3"/>
          </p:cNvCxnSpPr>
          <p:nvPr/>
        </p:nvCxnSpPr>
        <p:spPr>
          <a:xfrm flipH="1">
            <a:off x="10282307" y="3901425"/>
            <a:ext cx="392695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>
            <a:stCxn id="220" idx="1"/>
            <a:endCxn id="215" idx="3"/>
          </p:cNvCxnSpPr>
          <p:nvPr/>
        </p:nvCxnSpPr>
        <p:spPr>
          <a:xfrm flipH="1">
            <a:off x="8955820" y="2171725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223" idx="1"/>
            <a:endCxn id="217" idx="3"/>
          </p:cNvCxnSpPr>
          <p:nvPr/>
        </p:nvCxnSpPr>
        <p:spPr>
          <a:xfrm flipH="1">
            <a:off x="8955820" y="3041161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stCxn id="225" idx="1"/>
            <a:endCxn id="213" idx="3"/>
          </p:cNvCxnSpPr>
          <p:nvPr/>
        </p:nvCxnSpPr>
        <p:spPr>
          <a:xfrm flipH="1" flipV="1">
            <a:off x="8955820" y="3901425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stCxn id="220" idx="2"/>
            <a:endCxn id="223" idx="0"/>
          </p:cNvCxnSpPr>
          <p:nvPr/>
        </p:nvCxnSpPr>
        <p:spPr>
          <a:xfrm>
            <a:off x="9915642" y="2519314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223" idx="2"/>
            <a:endCxn id="225" idx="0"/>
          </p:cNvCxnSpPr>
          <p:nvPr/>
        </p:nvCxnSpPr>
        <p:spPr>
          <a:xfrm>
            <a:off x="9915642" y="3388750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/>
          <p:cNvSpPr txBox="1"/>
          <p:nvPr/>
        </p:nvSpPr>
        <p:spPr>
          <a:xfrm>
            <a:off x="8931399" y="183324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34" name="文本框 233"/>
          <p:cNvSpPr txBox="1"/>
          <p:nvPr/>
        </p:nvSpPr>
        <p:spPr>
          <a:xfrm>
            <a:off x="8931399" y="269134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35" name="文本框 234"/>
          <p:cNvSpPr txBox="1"/>
          <p:nvPr/>
        </p:nvSpPr>
        <p:spPr>
          <a:xfrm>
            <a:off x="8963025" y="3558733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36" name="矩形 235"/>
          <p:cNvSpPr/>
          <p:nvPr/>
        </p:nvSpPr>
        <p:spPr>
          <a:xfrm>
            <a:off x="8089164" y="1698588"/>
            <a:ext cx="3751457" cy="443316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8229695" y="44284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8222490" y="52958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9548977" y="4426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9546128" y="529583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1" name="直接箭头连接符 240"/>
          <p:cNvCxnSpPr>
            <a:stCxn id="239" idx="1"/>
            <a:endCxn id="237" idx="3"/>
          </p:cNvCxnSpPr>
          <p:nvPr/>
        </p:nvCxnSpPr>
        <p:spPr>
          <a:xfrm flipH="1">
            <a:off x="8963025" y="4773842"/>
            <a:ext cx="585952" cy="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>
            <a:stCxn id="240" idx="1"/>
            <a:endCxn id="238" idx="3"/>
          </p:cNvCxnSpPr>
          <p:nvPr/>
        </p:nvCxnSpPr>
        <p:spPr>
          <a:xfrm flipH="1">
            <a:off x="8955820" y="5643421"/>
            <a:ext cx="590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25" idx="2"/>
            <a:endCxn id="239" idx="0"/>
          </p:cNvCxnSpPr>
          <p:nvPr/>
        </p:nvCxnSpPr>
        <p:spPr>
          <a:xfrm>
            <a:off x="9915642" y="4252325"/>
            <a:ext cx="0" cy="17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39" idx="2"/>
            <a:endCxn id="240" idx="0"/>
          </p:cNvCxnSpPr>
          <p:nvPr/>
        </p:nvCxnSpPr>
        <p:spPr>
          <a:xfrm flipH="1">
            <a:off x="9912793" y="5121431"/>
            <a:ext cx="2849" cy="17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219" idx="1"/>
            <a:endCxn id="239" idx="3"/>
          </p:cNvCxnSpPr>
          <p:nvPr/>
        </p:nvCxnSpPr>
        <p:spPr>
          <a:xfrm flipH="1">
            <a:off x="10282307" y="3901425"/>
            <a:ext cx="392695" cy="87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19" idx="1"/>
            <a:endCxn id="240" idx="3"/>
          </p:cNvCxnSpPr>
          <p:nvPr/>
        </p:nvCxnSpPr>
        <p:spPr>
          <a:xfrm flipH="1">
            <a:off x="10279458" y="3901425"/>
            <a:ext cx="395544" cy="174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246"/>
          <p:cNvSpPr txBox="1"/>
          <p:nvPr/>
        </p:nvSpPr>
        <p:spPr>
          <a:xfrm>
            <a:off x="8935707" y="444786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48" name="文本框 247"/>
          <p:cNvSpPr txBox="1"/>
          <p:nvPr/>
        </p:nvSpPr>
        <p:spPr>
          <a:xfrm>
            <a:off x="8955741" y="5275013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50" name="矩形 249"/>
          <p:cNvSpPr/>
          <p:nvPr/>
        </p:nvSpPr>
        <p:spPr>
          <a:xfrm>
            <a:off x="10757126" y="471297"/>
            <a:ext cx="902069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Symmetry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Switch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1" name="直接箭头连接符 250"/>
          <p:cNvCxnSpPr>
            <a:stCxn id="250" idx="2"/>
            <a:endCxn id="218" idx="0"/>
          </p:cNvCxnSpPr>
          <p:nvPr/>
        </p:nvCxnSpPr>
        <p:spPr>
          <a:xfrm flipH="1">
            <a:off x="11208160" y="1166476"/>
            <a:ext cx="1" cy="64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/>
          <p:cNvSpPr txBox="1"/>
          <p:nvPr/>
        </p:nvSpPr>
        <p:spPr>
          <a:xfrm>
            <a:off x="9338724" y="684648"/>
            <a:ext cx="7639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Angle/Click</a:t>
            </a:r>
            <a:endParaRPr lang="zh-CN" altLang="en-US" dirty="0"/>
          </a:p>
        </p:txBody>
      </p:sp>
      <p:sp>
        <p:nvSpPr>
          <p:cNvPr id="254" name="文本框 253"/>
          <p:cNvSpPr txBox="1"/>
          <p:nvPr/>
        </p:nvSpPr>
        <p:spPr>
          <a:xfrm>
            <a:off x="7773404" y="2884768"/>
            <a:ext cx="235693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255" name="文本框 254"/>
          <p:cNvSpPr txBox="1"/>
          <p:nvPr/>
        </p:nvSpPr>
        <p:spPr>
          <a:xfrm>
            <a:off x="7773405" y="3676920"/>
            <a:ext cx="260072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256" name="文本框 255"/>
          <p:cNvSpPr txBox="1"/>
          <p:nvPr/>
        </p:nvSpPr>
        <p:spPr>
          <a:xfrm>
            <a:off x="7729058" y="4542947"/>
            <a:ext cx="266497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257" name="文本框 256"/>
          <p:cNvSpPr txBox="1"/>
          <p:nvPr/>
        </p:nvSpPr>
        <p:spPr>
          <a:xfrm>
            <a:off x="7729058" y="5455825"/>
            <a:ext cx="25590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258" name="文本框 257"/>
          <p:cNvSpPr txBox="1"/>
          <p:nvPr/>
        </p:nvSpPr>
        <p:spPr>
          <a:xfrm>
            <a:off x="11254606" y="1244224"/>
            <a:ext cx="269785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259" name="文本框 258"/>
          <p:cNvSpPr txBox="1"/>
          <p:nvPr/>
        </p:nvSpPr>
        <p:spPr>
          <a:xfrm>
            <a:off x="7788291" y="2080673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cxnSp>
        <p:nvCxnSpPr>
          <p:cNvPr id="181" name="肘形连接符 180"/>
          <p:cNvCxnSpPr>
            <a:stCxn id="200" idx="1"/>
            <a:endCxn id="217" idx="1"/>
          </p:cNvCxnSpPr>
          <p:nvPr/>
        </p:nvCxnSpPr>
        <p:spPr>
          <a:xfrm rot="10800000" flipH="1" flipV="1">
            <a:off x="8089164" y="954045"/>
            <a:ext cx="133326" cy="2103274"/>
          </a:xfrm>
          <a:prstGeom prst="bentConnector3">
            <a:avLst>
              <a:gd name="adj1" fmla="val -51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200" idx="0"/>
            <a:endCxn id="213" idx="1"/>
          </p:cNvCxnSpPr>
          <p:nvPr/>
        </p:nvCxnSpPr>
        <p:spPr>
          <a:xfrm rot="16200000" flipH="1" flipV="1">
            <a:off x="6810965" y="2121406"/>
            <a:ext cx="3191543" cy="368493"/>
          </a:xfrm>
          <a:prstGeom prst="bentConnector4">
            <a:avLst>
              <a:gd name="adj1" fmla="val -4298"/>
              <a:gd name="adj2" fmla="val 393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215" idx="0"/>
            <a:endCxn id="200" idx="2"/>
          </p:cNvCxnSpPr>
          <p:nvPr/>
        </p:nvCxnSpPr>
        <p:spPr>
          <a:xfrm flipV="1">
            <a:off x="8589155" y="1198208"/>
            <a:ext cx="1828" cy="64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肘形连接符 259"/>
          <p:cNvCxnSpPr>
            <a:stCxn id="252" idx="0"/>
            <a:endCxn id="237" idx="1"/>
          </p:cNvCxnSpPr>
          <p:nvPr/>
        </p:nvCxnSpPr>
        <p:spPr>
          <a:xfrm rot="16200000" flipH="1" flipV="1">
            <a:off x="6929498" y="1984844"/>
            <a:ext cx="4091387" cy="1490994"/>
          </a:xfrm>
          <a:prstGeom prst="bentConnector4">
            <a:avLst>
              <a:gd name="adj1" fmla="val -5587"/>
              <a:gd name="adj2" fmla="val 184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肘形连接符 262"/>
          <p:cNvCxnSpPr>
            <a:stCxn id="252" idx="0"/>
            <a:endCxn id="238" idx="1"/>
          </p:cNvCxnSpPr>
          <p:nvPr/>
        </p:nvCxnSpPr>
        <p:spPr>
          <a:xfrm rot="16200000" flipH="1" flipV="1">
            <a:off x="6492203" y="2414935"/>
            <a:ext cx="4958774" cy="1498199"/>
          </a:xfrm>
          <a:prstGeom prst="bentConnector4">
            <a:avLst>
              <a:gd name="adj1" fmla="val -6864"/>
              <a:gd name="adj2" fmla="val 194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425" y="201634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Probe2A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8384" y="114987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46648" y="625941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046649" y="1195822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046559" y="1772833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3" idx="3"/>
            <a:endCxn id="4" idx="2"/>
          </p:cNvCxnSpPr>
          <p:nvPr/>
        </p:nvCxnSpPr>
        <p:spPr>
          <a:xfrm flipV="1">
            <a:off x="1654408" y="820655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" idx="3"/>
            <a:endCxn id="5" idx="2"/>
          </p:cNvCxnSpPr>
          <p:nvPr/>
        </p:nvCxnSpPr>
        <p:spPr>
          <a:xfrm flipV="1">
            <a:off x="1654408" y="1390536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2"/>
            <a:endCxn id="3" idx="3"/>
          </p:cNvCxnSpPr>
          <p:nvPr/>
        </p:nvCxnSpPr>
        <p:spPr>
          <a:xfrm flipH="1" flipV="1">
            <a:off x="1654408" y="1394042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63495" y="282281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1-3/4-6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81759" y="2298875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081760" y="2868756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081670" y="3445767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10" idx="3"/>
            <a:endCxn id="11" idx="2"/>
          </p:cNvCxnSpPr>
          <p:nvPr/>
        </p:nvCxnSpPr>
        <p:spPr>
          <a:xfrm flipV="1">
            <a:off x="1689519" y="2493589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3"/>
            <a:endCxn id="12" idx="2"/>
          </p:cNvCxnSpPr>
          <p:nvPr/>
        </p:nvCxnSpPr>
        <p:spPr>
          <a:xfrm flipV="1">
            <a:off x="1689519" y="3063470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2"/>
            <a:endCxn id="10" idx="3"/>
          </p:cNvCxnSpPr>
          <p:nvPr/>
        </p:nvCxnSpPr>
        <p:spPr>
          <a:xfrm flipH="1" flipV="1">
            <a:off x="1689519" y="3066976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238193" y="290780"/>
            <a:ext cx="2537462" cy="603001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6418207" y="4710761"/>
            <a:ext cx="676177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Symmetry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Switch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3549468" y="445978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3549468" y="1263233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(N-1,null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3549802" y="23764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3549468" y="33144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4490681" y="33144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9" name="直接箭头连接符 278"/>
          <p:cNvCxnSpPr>
            <a:stCxn id="275" idx="2"/>
            <a:endCxn id="276" idx="0"/>
          </p:cNvCxnSpPr>
          <p:nvPr/>
        </p:nvCxnSpPr>
        <p:spPr>
          <a:xfrm>
            <a:off x="3916133" y="1960550"/>
            <a:ext cx="334" cy="4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/>
          <p:cNvCxnSpPr>
            <a:stCxn id="276" idx="3"/>
            <a:endCxn id="278" idx="0"/>
          </p:cNvCxnSpPr>
          <p:nvPr/>
        </p:nvCxnSpPr>
        <p:spPr>
          <a:xfrm>
            <a:off x="4283132" y="2724077"/>
            <a:ext cx="574214" cy="59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stCxn id="277" idx="0"/>
            <a:endCxn id="276" idx="2"/>
          </p:cNvCxnSpPr>
          <p:nvPr/>
        </p:nvCxnSpPr>
        <p:spPr>
          <a:xfrm flipV="1">
            <a:off x="3916133" y="3071666"/>
            <a:ext cx="334" cy="24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肘形连接符 282"/>
          <p:cNvCxnSpPr>
            <a:stCxn id="274" idx="0"/>
            <a:endCxn id="276" idx="1"/>
          </p:cNvCxnSpPr>
          <p:nvPr/>
        </p:nvCxnSpPr>
        <p:spPr>
          <a:xfrm rot="16200000" flipH="1" flipV="1">
            <a:off x="2593918" y="1401861"/>
            <a:ext cx="2278099" cy="366331"/>
          </a:xfrm>
          <a:prstGeom prst="bentConnector4">
            <a:avLst>
              <a:gd name="adj1" fmla="val -10035"/>
              <a:gd name="adj2" fmla="val 162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>
            <a:stCxn id="4" idx="6"/>
            <a:endCxn id="274" idx="1"/>
          </p:cNvCxnSpPr>
          <p:nvPr/>
        </p:nvCxnSpPr>
        <p:spPr>
          <a:xfrm flipV="1">
            <a:off x="2445001" y="794637"/>
            <a:ext cx="1104467" cy="2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>
            <a:stCxn id="5" idx="6"/>
            <a:endCxn id="275" idx="1"/>
          </p:cNvCxnSpPr>
          <p:nvPr/>
        </p:nvCxnSpPr>
        <p:spPr>
          <a:xfrm>
            <a:off x="2445002" y="1390536"/>
            <a:ext cx="1104466" cy="22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>
            <a:stCxn id="11" idx="6"/>
            <a:endCxn id="274" idx="1"/>
          </p:cNvCxnSpPr>
          <p:nvPr/>
        </p:nvCxnSpPr>
        <p:spPr>
          <a:xfrm flipV="1">
            <a:off x="2480112" y="794637"/>
            <a:ext cx="1069356" cy="169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>
            <a:stCxn id="12" idx="6"/>
            <a:endCxn id="275" idx="1"/>
          </p:cNvCxnSpPr>
          <p:nvPr/>
        </p:nvCxnSpPr>
        <p:spPr>
          <a:xfrm flipV="1">
            <a:off x="2480113" y="1611892"/>
            <a:ext cx="1069355" cy="145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>
            <a:stCxn id="278" idx="1"/>
            <a:endCxn id="277" idx="3"/>
          </p:cNvCxnSpPr>
          <p:nvPr/>
        </p:nvCxnSpPr>
        <p:spPr>
          <a:xfrm flipH="1">
            <a:off x="4282798" y="3662051"/>
            <a:ext cx="20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1711039" y="53247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Coilgun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29" name="肘形连接符 328"/>
          <p:cNvCxnSpPr>
            <a:stCxn id="6" idx="2"/>
            <a:endCxn id="323" idx="1"/>
          </p:cNvCxnSpPr>
          <p:nvPr/>
        </p:nvCxnSpPr>
        <p:spPr>
          <a:xfrm rot="10800000" flipV="1">
            <a:off x="1711039" y="1967546"/>
            <a:ext cx="335520" cy="3601317"/>
          </a:xfrm>
          <a:prstGeom prst="bentConnector3">
            <a:avLst>
              <a:gd name="adj1" fmla="val 477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>
            <a:stCxn id="13" idx="4"/>
            <a:endCxn id="323" idx="0"/>
          </p:cNvCxnSpPr>
          <p:nvPr/>
        </p:nvCxnSpPr>
        <p:spPr>
          <a:xfrm flipH="1">
            <a:off x="2274051" y="3835195"/>
            <a:ext cx="6796" cy="148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矩形 341"/>
          <p:cNvSpPr/>
          <p:nvPr/>
        </p:nvSpPr>
        <p:spPr>
          <a:xfrm>
            <a:off x="3537652" y="52212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+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4490681" y="5221274"/>
            <a:ext cx="94710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0:180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9" name="直接箭头连接符 348"/>
          <p:cNvCxnSpPr>
            <a:stCxn id="345" idx="1"/>
            <a:endCxn id="342" idx="3"/>
          </p:cNvCxnSpPr>
          <p:nvPr/>
        </p:nvCxnSpPr>
        <p:spPr>
          <a:xfrm flipH="1">
            <a:off x="4270982" y="5568864"/>
            <a:ext cx="219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3542508" y="4271588"/>
            <a:ext cx="733330" cy="7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*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4483722" y="4271587"/>
            <a:ext cx="733330" cy="7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-1:1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5" name="直接箭头连接符 354"/>
          <p:cNvCxnSpPr>
            <a:stCxn id="354" idx="1"/>
            <a:endCxn id="353" idx="3"/>
          </p:cNvCxnSpPr>
          <p:nvPr/>
        </p:nvCxnSpPr>
        <p:spPr>
          <a:xfrm flipH="1">
            <a:off x="4275838" y="4644336"/>
            <a:ext cx="207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>
            <a:stCxn id="353" idx="2"/>
            <a:endCxn id="342" idx="0"/>
          </p:cNvCxnSpPr>
          <p:nvPr/>
        </p:nvCxnSpPr>
        <p:spPr>
          <a:xfrm flipH="1">
            <a:off x="3904317" y="5017086"/>
            <a:ext cx="4856" cy="20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93" idx="1"/>
            <a:endCxn id="345" idx="3"/>
          </p:cNvCxnSpPr>
          <p:nvPr/>
        </p:nvCxnSpPr>
        <p:spPr>
          <a:xfrm flipH="1">
            <a:off x="5437785" y="5058351"/>
            <a:ext cx="980422" cy="5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矩形 401"/>
          <p:cNvSpPr/>
          <p:nvPr/>
        </p:nvSpPr>
        <p:spPr>
          <a:xfrm>
            <a:off x="681271" y="400964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Pannel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04" name="肘形连接符 403"/>
          <p:cNvCxnSpPr>
            <a:stCxn id="277" idx="1"/>
            <a:endCxn id="402" idx="3"/>
          </p:cNvCxnSpPr>
          <p:nvPr/>
        </p:nvCxnSpPr>
        <p:spPr>
          <a:xfrm rot="10800000" flipV="1">
            <a:off x="1807296" y="3662051"/>
            <a:ext cx="1742173" cy="591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文本框 423"/>
          <p:cNvSpPr txBox="1"/>
          <p:nvPr/>
        </p:nvSpPr>
        <p:spPr>
          <a:xfrm>
            <a:off x="2906164" y="4860198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25" name="文本框 424"/>
          <p:cNvSpPr txBox="1"/>
          <p:nvPr/>
        </p:nvSpPr>
        <p:spPr>
          <a:xfrm>
            <a:off x="2839840" y="3201694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6" name="文本框 425"/>
          <p:cNvSpPr txBox="1"/>
          <p:nvPr/>
        </p:nvSpPr>
        <p:spPr>
          <a:xfrm>
            <a:off x="2878465" y="599923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27" name="文本框 426"/>
          <p:cNvSpPr txBox="1"/>
          <p:nvPr/>
        </p:nvSpPr>
        <p:spPr>
          <a:xfrm>
            <a:off x="2837063" y="1683408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28" name="文本框 427"/>
          <p:cNvSpPr txBox="1"/>
          <p:nvPr/>
        </p:nvSpPr>
        <p:spPr>
          <a:xfrm>
            <a:off x="6097965" y="5229530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532" name="直接箭头连接符 531"/>
          <p:cNvCxnSpPr>
            <a:stCxn id="277" idx="2"/>
            <a:endCxn id="353" idx="0"/>
          </p:cNvCxnSpPr>
          <p:nvPr/>
        </p:nvCxnSpPr>
        <p:spPr>
          <a:xfrm flipH="1">
            <a:off x="3909173" y="4009640"/>
            <a:ext cx="6960" cy="26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接箭头连接符 540"/>
          <p:cNvCxnSpPr>
            <a:stCxn id="342" idx="1"/>
            <a:endCxn id="323" idx="3"/>
          </p:cNvCxnSpPr>
          <p:nvPr/>
        </p:nvCxnSpPr>
        <p:spPr>
          <a:xfrm flipH="1">
            <a:off x="2837063" y="5568864"/>
            <a:ext cx="70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矩形 541"/>
          <p:cNvSpPr/>
          <p:nvPr/>
        </p:nvSpPr>
        <p:spPr>
          <a:xfrm>
            <a:off x="7817564" y="969255"/>
            <a:ext cx="2495460" cy="558057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3" name="矩形 542"/>
          <p:cNvSpPr/>
          <p:nvPr/>
        </p:nvSpPr>
        <p:spPr>
          <a:xfrm>
            <a:off x="8228685" y="20572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4" name="矩形 543"/>
          <p:cNvSpPr/>
          <p:nvPr/>
        </p:nvSpPr>
        <p:spPr>
          <a:xfrm>
            <a:off x="8218898" y="11578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6" name="矩形 545"/>
          <p:cNvSpPr/>
          <p:nvPr/>
        </p:nvSpPr>
        <p:spPr>
          <a:xfrm>
            <a:off x="8228685" y="2956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8" name="矩形 547"/>
          <p:cNvSpPr/>
          <p:nvPr/>
        </p:nvSpPr>
        <p:spPr>
          <a:xfrm>
            <a:off x="10615887" y="351538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 smtClean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Pannel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53" name="直接箭头连接符 552"/>
          <p:cNvCxnSpPr>
            <a:stCxn id="635" idx="3"/>
          </p:cNvCxnSpPr>
          <p:nvPr/>
        </p:nvCxnSpPr>
        <p:spPr>
          <a:xfrm flipV="1">
            <a:off x="9988421" y="1499032"/>
            <a:ext cx="184350" cy="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接箭头连接符 554"/>
          <p:cNvCxnSpPr>
            <a:stCxn id="649" idx="3"/>
          </p:cNvCxnSpPr>
          <p:nvPr/>
        </p:nvCxnSpPr>
        <p:spPr>
          <a:xfrm flipV="1">
            <a:off x="9988421" y="2395212"/>
            <a:ext cx="184350" cy="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矩形 562"/>
          <p:cNvSpPr/>
          <p:nvPr/>
        </p:nvSpPr>
        <p:spPr>
          <a:xfrm>
            <a:off x="6149165" y="266882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1/4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6139378" y="200974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69" name="直接箭头连接符 568"/>
          <p:cNvCxnSpPr>
            <a:stCxn id="567" idx="3"/>
            <a:endCxn id="544" idx="1"/>
          </p:cNvCxnSpPr>
          <p:nvPr/>
        </p:nvCxnSpPr>
        <p:spPr>
          <a:xfrm flipV="1">
            <a:off x="7265402" y="1505472"/>
            <a:ext cx="953496" cy="74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箭头连接符 570"/>
          <p:cNvCxnSpPr>
            <a:stCxn id="563" idx="3"/>
            <a:endCxn id="544" idx="1"/>
          </p:cNvCxnSpPr>
          <p:nvPr/>
        </p:nvCxnSpPr>
        <p:spPr>
          <a:xfrm flipV="1">
            <a:off x="7275189" y="1505472"/>
            <a:ext cx="943709" cy="140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箭头连接符 572"/>
          <p:cNvCxnSpPr>
            <a:stCxn id="567" idx="3"/>
            <a:endCxn id="543" idx="1"/>
          </p:cNvCxnSpPr>
          <p:nvPr/>
        </p:nvCxnSpPr>
        <p:spPr>
          <a:xfrm>
            <a:off x="7265402" y="2253911"/>
            <a:ext cx="963283" cy="15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箭头连接符 574"/>
          <p:cNvCxnSpPr>
            <a:stCxn id="567" idx="3"/>
            <a:endCxn id="546" idx="1"/>
          </p:cNvCxnSpPr>
          <p:nvPr/>
        </p:nvCxnSpPr>
        <p:spPr>
          <a:xfrm>
            <a:off x="7265402" y="2253911"/>
            <a:ext cx="963283" cy="105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箭头连接符 576"/>
          <p:cNvCxnSpPr>
            <a:stCxn id="563" idx="3"/>
            <a:endCxn id="543" idx="1"/>
          </p:cNvCxnSpPr>
          <p:nvPr/>
        </p:nvCxnSpPr>
        <p:spPr>
          <a:xfrm flipV="1">
            <a:off x="7275189" y="2404874"/>
            <a:ext cx="953496" cy="50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箭头连接符 578"/>
          <p:cNvCxnSpPr>
            <a:stCxn id="583" idx="3"/>
            <a:endCxn id="546" idx="1"/>
          </p:cNvCxnSpPr>
          <p:nvPr/>
        </p:nvCxnSpPr>
        <p:spPr>
          <a:xfrm flipV="1">
            <a:off x="7275189" y="3304276"/>
            <a:ext cx="953496" cy="25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矩形 582"/>
          <p:cNvSpPr/>
          <p:nvPr/>
        </p:nvSpPr>
        <p:spPr>
          <a:xfrm>
            <a:off x="6149165" y="331375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2/5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4" name="矩形 583"/>
          <p:cNvSpPr/>
          <p:nvPr/>
        </p:nvSpPr>
        <p:spPr>
          <a:xfrm>
            <a:off x="6148536" y="393838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3/6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8218898" y="38560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8228685" y="47554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3" name="矩形 592"/>
          <p:cNvSpPr/>
          <p:nvPr/>
        </p:nvSpPr>
        <p:spPr>
          <a:xfrm>
            <a:off x="8228685" y="565489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5" name="直接箭头连接符 594"/>
          <p:cNvCxnSpPr>
            <a:stCxn id="567" idx="3"/>
            <a:endCxn id="591" idx="1"/>
          </p:cNvCxnSpPr>
          <p:nvPr/>
        </p:nvCxnSpPr>
        <p:spPr>
          <a:xfrm>
            <a:off x="7265402" y="2253911"/>
            <a:ext cx="953496" cy="19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箭头连接符 597"/>
          <p:cNvCxnSpPr>
            <a:stCxn id="583" idx="3"/>
            <a:endCxn id="591" idx="1"/>
          </p:cNvCxnSpPr>
          <p:nvPr/>
        </p:nvCxnSpPr>
        <p:spPr>
          <a:xfrm>
            <a:off x="7275189" y="3557919"/>
            <a:ext cx="943709" cy="64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箭头连接符 599"/>
          <p:cNvCxnSpPr>
            <a:stCxn id="584" idx="3"/>
            <a:endCxn id="592" idx="1"/>
          </p:cNvCxnSpPr>
          <p:nvPr/>
        </p:nvCxnSpPr>
        <p:spPr>
          <a:xfrm>
            <a:off x="7274560" y="4182545"/>
            <a:ext cx="954125" cy="92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箭头连接符 601"/>
          <p:cNvCxnSpPr>
            <a:stCxn id="584" idx="3"/>
            <a:endCxn id="593" idx="1"/>
          </p:cNvCxnSpPr>
          <p:nvPr/>
        </p:nvCxnSpPr>
        <p:spPr>
          <a:xfrm>
            <a:off x="7274560" y="4182545"/>
            <a:ext cx="954125" cy="181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箭头连接符 603"/>
          <p:cNvCxnSpPr>
            <a:stCxn id="567" idx="3"/>
            <a:endCxn id="592" idx="1"/>
          </p:cNvCxnSpPr>
          <p:nvPr/>
        </p:nvCxnSpPr>
        <p:spPr>
          <a:xfrm>
            <a:off x="7265402" y="2253911"/>
            <a:ext cx="963283" cy="284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接箭头连接符 605"/>
          <p:cNvCxnSpPr>
            <a:stCxn id="567" idx="3"/>
            <a:endCxn id="593" idx="1"/>
          </p:cNvCxnSpPr>
          <p:nvPr/>
        </p:nvCxnSpPr>
        <p:spPr>
          <a:xfrm>
            <a:off x="7265402" y="2253911"/>
            <a:ext cx="963283" cy="374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9255091" y="11578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43" name="直接箭头连接符 642"/>
          <p:cNvCxnSpPr>
            <a:stCxn id="544" idx="3"/>
            <a:endCxn id="635" idx="1"/>
          </p:cNvCxnSpPr>
          <p:nvPr/>
        </p:nvCxnSpPr>
        <p:spPr>
          <a:xfrm>
            <a:off x="8952228" y="1505472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矩形 646"/>
          <p:cNvSpPr/>
          <p:nvPr/>
        </p:nvSpPr>
        <p:spPr>
          <a:xfrm>
            <a:off x="9255091" y="38560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8" name="矩形 647"/>
          <p:cNvSpPr/>
          <p:nvPr/>
        </p:nvSpPr>
        <p:spPr>
          <a:xfrm>
            <a:off x="9255091" y="2956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9" name="矩形 648"/>
          <p:cNvSpPr/>
          <p:nvPr/>
        </p:nvSpPr>
        <p:spPr>
          <a:xfrm>
            <a:off x="9255091" y="20572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0" name="矩形 649"/>
          <p:cNvSpPr/>
          <p:nvPr/>
        </p:nvSpPr>
        <p:spPr>
          <a:xfrm>
            <a:off x="9255091" y="47554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1" name="矩形 650"/>
          <p:cNvSpPr/>
          <p:nvPr/>
        </p:nvSpPr>
        <p:spPr>
          <a:xfrm>
            <a:off x="9255091" y="56548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54" name="直接箭头连接符 653"/>
          <p:cNvCxnSpPr>
            <a:stCxn id="543" idx="3"/>
            <a:endCxn id="649" idx="1"/>
          </p:cNvCxnSpPr>
          <p:nvPr/>
        </p:nvCxnSpPr>
        <p:spPr>
          <a:xfrm>
            <a:off x="8962015" y="2404874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箭头连接符 655"/>
          <p:cNvCxnSpPr>
            <a:stCxn id="546" idx="3"/>
            <a:endCxn id="648" idx="1"/>
          </p:cNvCxnSpPr>
          <p:nvPr/>
        </p:nvCxnSpPr>
        <p:spPr>
          <a:xfrm>
            <a:off x="8962015" y="3304276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箭头连接符 657"/>
          <p:cNvCxnSpPr>
            <a:stCxn id="591" idx="3"/>
            <a:endCxn id="647" idx="1"/>
          </p:cNvCxnSpPr>
          <p:nvPr/>
        </p:nvCxnSpPr>
        <p:spPr>
          <a:xfrm>
            <a:off x="8952228" y="4203678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659"/>
          <p:cNvCxnSpPr>
            <a:stCxn id="592" idx="3"/>
            <a:endCxn id="650" idx="1"/>
          </p:cNvCxnSpPr>
          <p:nvPr/>
        </p:nvCxnSpPr>
        <p:spPr>
          <a:xfrm>
            <a:off x="8962015" y="5103080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接箭头连接符 661"/>
          <p:cNvCxnSpPr>
            <a:stCxn id="593" idx="3"/>
            <a:endCxn id="651" idx="1"/>
          </p:cNvCxnSpPr>
          <p:nvPr/>
        </p:nvCxnSpPr>
        <p:spPr>
          <a:xfrm flipV="1">
            <a:off x="8962015" y="6002480"/>
            <a:ext cx="293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接箭头连接符 663"/>
          <p:cNvCxnSpPr>
            <a:stCxn id="648" idx="3"/>
          </p:cNvCxnSpPr>
          <p:nvPr/>
        </p:nvCxnSpPr>
        <p:spPr>
          <a:xfrm>
            <a:off x="9988421" y="3304276"/>
            <a:ext cx="184350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箭头连接符 665"/>
          <p:cNvCxnSpPr>
            <a:stCxn id="647" idx="3"/>
          </p:cNvCxnSpPr>
          <p:nvPr/>
        </p:nvCxnSpPr>
        <p:spPr>
          <a:xfrm>
            <a:off x="9988421" y="4203678"/>
            <a:ext cx="196347" cy="1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接箭头连接符 667"/>
          <p:cNvCxnSpPr>
            <a:stCxn id="650" idx="3"/>
          </p:cNvCxnSpPr>
          <p:nvPr/>
        </p:nvCxnSpPr>
        <p:spPr>
          <a:xfrm>
            <a:off x="9988421" y="5103080"/>
            <a:ext cx="196347" cy="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箭头连接符 669"/>
          <p:cNvCxnSpPr>
            <a:stCxn id="651" idx="3"/>
          </p:cNvCxnSpPr>
          <p:nvPr/>
        </p:nvCxnSpPr>
        <p:spPr>
          <a:xfrm flipV="1">
            <a:off x="9988421" y="5999260"/>
            <a:ext cx="196347" cy="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直接箭头连接符 728"/>
          <p:cNvCxnSpPr>
            <a:stCxn id="542" idx="3"/>
            <a:endCxn id="548" idx="1"/>
          </p:cNvCxnSpPr>
          <p:nvPr/>
        </p:nvCxnSpPr>
        <p:spPr>
          <a:xfrm>
            <a:off x="10313024" y="3759543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3" idx="1"/>
            <a:endCxn id="354" idx="3"/>
          </p:cNvCxnSpPr>
          <p:nvPr/>
        </p:nvCxnSpPr>
        <p:spPr>
          <a:xfrm flipH="1" flipV="1">
            <a:off x="5217052" y="4644336"/>
            <a:ext cx="1201155" cy="41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156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558824" y="267594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29060" y="257593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Delay4S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717606" y="150938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717606" y="24020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 flipV="1">
            <a:off x="3084271" y="2204562"/>
            <a:ext cx="0" cy="1974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717606" y="6276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558823" y="160891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21360" y="191706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5" idx="3"/>
            <a:endCxn id="13" idx="1"/>
          </p:cNvCxnSpPr>
          <p:nvPr/>
        </p:nvCxnSpPr>
        <p:spPr>
          <a:xfrm flipV="1">
            <a:off x="1696602" y="975264"/>
            <a:ext cx="1021004" cy="1763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5" idx="3"/>
            <a:endCxn id="11" idx="1"/>
          </p:cNvCxnSpPr>
          <p:nvPr/>
        </p:nvCxnSpPr>
        <p:spPr>
          <a:xfrm>
            <a:off x="1696602" y="2738652"/>
            <a:ext cx="1021004" cy="10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3" idx="1"/>
          </p:cNvCxnSpPr>
          <p:nvPr/>
        </p:nvCxnSpPr>
        <p:spPr>
          <a:xfrm flipV="1">
            <a:off x="1693473" y="975264"/>
            <a:ext cx="1024133" cy="1185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0" idx="1"/>
          </p:cNvCxnSpPr>
          <p:nvPr/>
        </p:nvCxnSpPr>
        <p:spPr>
          <a:xfrm flipV="1">
            <a:off x="1693473" y="1856973"/>
            <a:ext cx="1024133" cy="3042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14" idx="0"/>
          </p:cNvCxnSpPr>
          <p:nvPr/>
        </p:nvCxnSpPr>
        <p:spPr>
          <a:xfrm>
            <a:off x="3450936" y="975264"/>
            <a:ext cx="2593944" cy="6336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5570073" y="330040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5570073" y="387310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(RIGHT)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5570073" y="448571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717606" y="33524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0,null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63" idx="3"/>
            <a:endCxn id="44" idx="1"/>
          </p:cNvCxnSpPr>
          <p:nvPr/>
        </p:nvCxnSpPr>
        <p:spPr>
          <a:xfrm>
            <a:off x="1705740" y="3357764"/>
            <a:ext cx="1011866" cy="342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717606" y="422888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77" idx="3"/>
            <a:endCxn id="219" idx="1"/>
          </p:cNvCxnSpPr>
          <p:nvPr/>
        </p:nvCxnSpPr>
        <p:spPr>
          <a:xfrm flipV="1">
            <a:off x="3450936" y="4173742"/>
            <a:ext cx="2024834" cy="40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75" idx="3"/>
            <a:endCxn id="77" idx="1"/>
          </p:cNvCxnSpPr>
          <p:nvPr/>
        </p:nvCxnSpPr>
        <p:spPr>
          <a:xfrm>
            <a:off x="1696602" y="2738652"/>
            <a:ext cx="1021004" cy="1837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3"/>
            <a:endCxn id="2" idx="1"/>
          </p:cNvCxnSpPr>
          <p:nvPr/>
        </p:nvCxnSpPr>
        <p:spPr>
          <a:xfrm flipV="1">
            <a:off x="3450936" y="2920110"/>
            <a:ext cx="2107888" cy="16563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7065240" y="426028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Lock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button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8633954" y="416596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366289" y="426322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(Lock)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>
            <a:stCxn id="112" idx="3"/>
            <a:endCxn id="113" idx="1"/>
          </p:cNvCxnSpPr>
          <p:nvPr/>
        </p:nvCxnSpPr>
        <p:spPr>
          <a:xfrm>
            <a:off x="8037353" y="4504450"/>
            <a:ext cx="596601" cy="91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14" idx="1"/>
          </p:cNvCxnSpPr>
          <p:nvPr/>
        </p:nvCxnSpPr>
        <p:spPr>
          <a:xfrm flipV="1">
            <a:off x="9367284" y="4507386"/>
            <a:ext cx="999005" cy="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10347183" y="1258333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10341025" y="2082895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8633954" y="1437194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Delay4S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/>
          <p:cNvCxnSpPr>
            <a:stCxn id="174" idx="3"/>
            <a:endCxn id="163" idx="1"/>
          </p:cNvCxnSpPr>
          <p:nvPr/>
        </p:nvCxnSpPr>
        <p:spPr>
          <a:xfrm flipV="1">
            <a:off x="9367284" y="1529925"/>
            <a:ext cx="979899" cy="293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8633954" y="2396528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7" name="直接箭头连接符 226"/>
          <p:cNvCxnSpPr>
            <a:stCxn id="221" idx="0"/>
            <a:endCxn id="174" idx="2"/>
          </p:cNvCxnSpPr>
          <p:nvPr/>
        </p:nvCxnSpPr>
        <p:spPr>
          <a:xfrm flipV="1">
            <a:off x="9000619" y="2210468"/>
            <a:ext cx="0" cy="18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10332624" y="2708772"/>
            <a:ext cx="972113" cy="53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(</a:t>
            </a:r>
            <a:r>
              <a:rPr lang="en-US" altLang="zh-CN" dirty="0">
                <a:solidFill>
                  <a:schemeClr val="tx1"/>
                </a:solidFill>
              </a:rPr>
              <a:t>RIGHT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253" name="直接箭头连接符 252"/>
          <p:cNvCxnSpPr>
            <a:stCxn id="221" idx="3"/>
            <a:endCxn id="223" idx="1"/>
          </p:cNvCxnSpPr>
          <p:nvPr/>
        </p:nvCxnSpPr>
        <p:spPr>
          <a:xfrm>
            <a:off x="9367284" y="2783165"/>
            <a:ext cx="886368" cy="206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733627" y="3721003"/>
            <a:ext cx="95984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Hatch button</a:t>
            </a:r>
            <a:endParaRPr lang="zh-CN" altLang="en-US" dirty="0"/>
          </a:p>
        </p:txBody>
      </p:sp>
      <p:cxnSp>
        <p:nvCxnSpPr>
          <p:cNvPr id="107" name="直接箭头连接符 106"/>
          <p:cNvCxnSpPr>
            <a:stCxn id="105" idx="3"/>
            <a:endCxn id="77" idx="1"/>
          </p:cNvCxnSpPr>
          <p:nvPr/>
        </p:nvCxnSpPr>
        <p:spPr>
          <a:xfrm>
            <a:off x="1693473" y="4044169"/>
            <a:ext cx="1024133" cy="532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2251147" y="464447"/>
            <a:ext cx="2941013" cy="4844143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8633954" y="334945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肘形连接符 51"/>
          <p:cNvCxnSpPr>
            <a:stCxn id="173" idx="3"/>
            <a:endCxn id="82" idx="1"/>
          </p:cNvCxnSpPr>
          <p:nvPr/>
        </p:nvCxnSpPr>
        <p:spPr>
          <a:xfrm>
            <a:off x="8034683" y="2146480"/>
            <a:ext cx="599271" cy="155056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82" idx="0"/>
            <a:endCxn id="221" idx="2"/>
          </p:cNvCxnSpPr>
          <p:nvPr/>
        </p:nvCxnSpPr>
        <p:spPr>
          <a:xfrm flipV="1">
            <a:off x="9000619" y="3169802"/>
            <a:ext cx="0" cy="179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8395171" y="904803"/>
            <a:ext cx="1211966" cy="4261205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0351731" y="3340721"/>
            <a:ext cx="972113" cy="53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(UP)</a:t>
            </a:r>
          </a:p>
        </p:txBody>
      </p:sp>
      <p:cxnSp>
        <p:nvCxnSpPr>
          <p:cNvPr id="80" name="直接箭头连接符 79"/>
          <p:cNvCxnSpPr>
            <a:stCxn id="44" idx="3"/>
            <a:endCxn id="5" idx="1"/>
          </p:cNvCxnSpPr>
          <p:nvPr/>
        </p:nvCxnSpPr>
        <p:spPr>
          <a:xfrm flipV="1">
            <a:off x="3450936" y="2923523"/>
            <a:ext cx="478124" cy="776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733627" y="311360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724489" y="249448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5" idx="3"/>
            <a:endCxn id="2" idx="1"/>
          </p:cNvCxnSpPr>
          <p:nvPr/>
        </p:nvCxnSpPr>
        <p:spPr>
          <a:xfrm flipV="1">
            <a:off x="4662390" y="2920110"/>
            <a:ext cx="896434" cy="3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0" idx="3"/>
            <a:endCxn id="14" idx="1"/>
          </p:cNvCxnSpPr>
          <p:nvPr/>
        </p:nvCxnSpPr>
        <p:spPr>
          <a:xfrm flipV="1">
            <a:off x="3450936" y="1853076"/>
            <a:ext cx="2107887" cy="3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3084271" y="3097225"/>
            <a:ext cx="0" cy="2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7062570" y="190231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7065241" y="2523835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6" name="直接箭头连接符 195"/>
          <p:cNvCxnSpPr>
            <a:stCxn id="176" idx="3"/>
            <a:endCxn id="221" idx="1"/>
          </p:cNvCxnSpPr>
          <p:nvPr/>
        </p:nvCxnSpPr>
        <p:spPr>
          <a:xfrm flipV="1">
            <a:off x="8037354" y="2783165"/>
            <a:ext cx="596600" cy="12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5475770" y="3224838"/>
            <a:ext cx="1168271" cy="189780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10253652" y="2040969"/>
            <a:ext cx="1168271" cy="189780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箭头连接符 223"/>
          <p:cNvCxnSpPr>
            <a:stCxn id="44" idx="3"/>
            <a:endCxn id="219" idx="1"/>
          </p:cNvCxnSpPr>
          <p:nvPr/>
        </p:nvCxnSpPr>
        <p:spPr>
          <a:xfrm>
            <a:off x="3450936" y="3700042"/>
            <a:ext cx="2024834" cy="473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5168393" y="1261037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5144609" y="3693593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903503" y="2532693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9933316" y="4095528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9903706" y="1182336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5191817" y="2441413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1777047" y="1998229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785314" y="2524106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1784712" y="3093763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1768754" y="3878259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8068992" y="1985703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8068992" y="2596097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6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8049599" y="4269741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9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77065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1959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6018" y="2620346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3238" y="26203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Xor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3238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1"/>
            <a:endCxn id="5" idx="3"/>
          </p:cNvCxnSpPr>
          <p:nvPr/>
        </p:nvCxnSpPr>
        <p:spPr>
          <a:xfrm flipH="1">
            <a:off x="1646568" y="2967936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0"/>
            <a:endCxn id="6" idx="2"/>
          </p:cNvCxnSpPr>
          <p:nvPr/>
        </p:nvCxnSpPr>
        <p:spPr>
          <a:xfrm flipV="1">
            <a:off x="1279903" y="2413226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3" idx="1"/>
          </p:cNvCxnSpPr>
          <p:nvPr/>
        </p:nvCxnSpPr>
        <p:spPr>
          <a:xfrm>
            <a:off x="1646568" y="2065637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970071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3"/>
            <a:endCxn id="10" idx="1"/>
          </p:cNvCxnSpPr>
          <p:nvPr/>
        </p:nvCxnSpPr>
        <p:spPr>
          <a:xfrm flipV="1">
            <a:off x="2609348" y="2065637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958190" y="260748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48582" y="5263185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3" idx="3"/>
            <a:endCxn id="12" idx="1"/>
          </p:cNvCxnSpPr>
          <p:nvPr/>
        </p:nvCxnSpPr>
        <p:spPr>
          <a:xfrm>
            <a:off x="2615289" y="2065637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10" idx="1"/>
          </p:cNvCxnSpPr>
          <p:nvPr/>
        </p:nvCxnSpPr>
        <p:spPr>
          <a:xfrm>
            <a:off x="2615289" y="2065637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861031" y="428225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2" idx="2"/>
            <a:endCxn id="30" idx="0"/>
          </p:cNvCxnSpPr>
          <p:nvPr/>
        </p:nvCxnSpPr>
        <p:spPr>
          <a:xfrm flipH="1">
            <a:off x="3306059" y="3302668"/>
            <a:ext cx="18796" cy="97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2"/>
            <a:endCxn id="16" idx="0"/>
          </p:cNvCxnSpPr>
          <p:nvPr/>
        </p:nvCxnSpPr>
        <p:spPr>
          <a:xfrm flipH="1">
            <a:off x="2227696" y="3302668"/>
            <a:ext cx="1097159" cy="97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0" idx="0"/>
            <a:endCxn id="4" idx="2"/>
          </p:cNvCxnSpPr>
          <p:nvPr/>
        </p:nvCxnSpPr>
        <p:spPr>
          <a:xfrm flipH="1" flipV="1">
            <a:off x="2242683" y="3315526"/>
            <a:ext cx="1063376" cy="96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0"/>
            <a:endCxn id="4" idx="2"/>
          </p:cNvCxnSpPr>
          <p:nvPr/>
        </p:nvCxnSpPr>
        <p:spPr>
          <a:xfrm flipV="1">
            <a:off x="2227696" y="3315526"/>
            <a:ext cx="14987" cy="96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996515" y="16216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if(1000)?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86770" y="259522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77065" y="26074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57672" y="16899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4" idx="2"/>
            <a:endCxn id="2" idx="0"/>
          </p:cNvCxnSpPr>
          <p:nvPr/>
        </p:nvCxnSpPr>
        <p:spPr>
          <a:xfrm>
            <a:off x="4343729" y="657322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3" idx="1"/>
          </p:cNvCxnSpPr>
          <p:nvPr/>
        </p:nvCxnSpPr>
        <p:spPr>
          <a:xfrm>
            <a:off x="3703401" y="2065637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0"/>
            <a:endCxn id="2" idx="2"/>
          </p:cNvCxnSpPr>
          <p:nvPr/>
        </p:nvCxnSpPr>
        <p:spPr>
          <a:xfrm flipV="1">
            <a:off x="4343730" y="2413226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2"/>
            <a:endCxn id="22" idx="0"/>
          </p:cNvCxnSpPr>
          <p:nvPr/>
        </p:nvCxnSpPr>
        <p:spPr>
          <a:xfrm flipH="1">
            <a:off x="5353435" y="2316830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" idx="0"/>
            <a:endCxn id="21" idx="0"/>
          </p:cNvCxnSpPr>
          <p:nvPr/>
        </p:nvCxnSpPr>
        <p:spPr>
          <a:xfrm rot="5400000" flipH="1" flipV="1">
            <a:off x="3757704" y="112571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939394" y="428225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2488" y="15543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if(2000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62485" y="27280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1" idx="2"/>
            <a:endCxn id="32" idx="0"/>
          </p:cNvCxnSpPr>
          <p:nvPr/>
        </p:nvCxnSpPr>
        <p:spPr>
          <a:xfrm flipH="1">
            <a:off x="6229150" y="2249535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0"/>
            <a:endCxn id="31" idx="0"/>
          </p:cNvCxnSpPr>
          <p:nvPr/>
        </p:nvCxnSpPr>
        <p:spPr>
          <a:xfrm rot="5400000" flipH="1" flipV="1">
            <a:off x="4157043" y="-354062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0"/>
            <a:endCxn id="12" idx="2"/>
          </p:cNvCxnSpPr>
          <p:nvPr/>
        </p:nvCxnSpPr>
        <p:spPr>
          <a:xfrm flipH="1" flipV="1">
            <a:off x="3324855" y="3302668"/>
            <a:ext cx="2009784" cy="1960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" idx="3"/>
            <a:endCxn id="22" idx="2"/>
          </p:cNvCxnSpPr>
          <p:nvPr/>
        </p:nvCxnSpPr>
        <p:spPr>
          <a:xfrm>
            <a:off x="4710395" y="2065637"/>
            <a:ext cx="643040" cy="1224763"/>
          </a:xfrm>
          <a:prstGeom prst="bentConnector4">
            <a:avLst>
              <a:gd name="adj1" fmla="val 21490"/>
              <a:gd name="adj2" fmla="val 118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" idx="3"/>
            <a:endCxn id="32" idx="2"/>
          </p:cNvCxnSpPr>
          <p:nvPr/>
        </p:nvCxnSpPr>
        <p:spPr>
          <a:xfrm>
            <a:off x="4710395" y="2065637"/>
            <a:ext cx="1518755" cy="1357594"/>
          </a:xfrm>
          <a:prstGeom prst="bentConnector4">
            <a:avLst>
              <a:gd name="adj1" fmla="val 12369"/>
              <a:gd name="adj2" fmla="val 116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0"/>
            <a:endCxn id="22" idx="2"/>
          </p:cNvCxnSpPr>
          <p:nvPr/>
        </p:nvCxnSpPr>
        <p:spPr>
          <a:xfrm flipV="1">
            <a:off x="5334639" y="3290400"/>
            <a:ext cx="18796" cy="197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3" idx="0"/>
            <a:endCxn id="32" idx="2"/>
          </p:cNvCxnSpPr>
          <p:nvPr/>
        </p:nvCxnSpPr>
        <p:spPr>
          <a:xfrm flipV="1">
            <a:off x="5334639" y="3423231"/>
            <a:ext cx="894511" cy="183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4" idx="1"/>
            <a:endCxn id="5" idx="1"/>
          </p:cNvCxnSpPr>
          <p:nvPr/>
        </p:nvCxnSpPr>
        <p:spPr>
          <a:xfrm rot="10800000" flipV="1">
            <a:off x="913238" y="413158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68289" y="3189952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output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89969" y="872080"/>
            <a:ext cx="6526510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953453" y="229781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833068" y="236428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104017" y="295609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1\2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953301" y="307564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3\4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729845" y="4668223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436593" y="191141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8488374" y="427841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49" idx="2"/>
            <a:endCxn id="49" idx="6"/>
          </p:cNvCxnSpPr>
          <p:nvPr/>
        </p:nvCxnSpPr>
        <p:spPr>
          <a:xfrm>
            <a:off x="8488374" y="1751741"/>
            <a:ext cx="2545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450169" y="2347139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9450168" y="878530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2000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89969" y="5730886"/>
            <a:ext cx="7839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/>
              <a:t>^(10[0-9][0-9]|11[0-7][0-9]|20[0-9][0-9]|21[0-7][0-9])$</a:t>
            </a:r>
          </a:p>
          <a:p>
            <a:r>
              <a:rPr lang="en-US" altLang="zh-CN" dirty="0" smtClean="0"/>
              <a:t>^(</a:t>
            </a:r>
            <a:r>
              <a:rPr lang="en-US" altLang="zh-CN" dirty="0"/>
              <a:t>11[8-9][0-9]|12[0-9][0-9]|13[0-5][0-9]|21[8-9][0-9]|22[0-9][0-9]|23[0-5][0-9])$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62185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67079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1138" y="2930322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8358" y="293032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Xor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8358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2131688" y="3277912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765023" y="2723202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2131688" y="2375613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55191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3094468" y="2375613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443310" y="291746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48300" y="557316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3100409" y="2375613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798094" y="3612644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727803" y="3625502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3100409" y="2375613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380537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835314" y="3612644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747202" y="3612644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727803" y="3625502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747202" y="3625502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481635" y="19316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if(1000)?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471890" y="29051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462185" y="291746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342792" y="47897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828849" y="967298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56" idx="1"/>
          </p:cNvCxnSpPr>
          <p:nvPr/>
        </p:nvCxnSpPr>
        <p:spPr>
          <a:xfrm>
            <a:off x="4188521" y="2375613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0"/>
            <a:endCxn id="10" idx="2"/>
          </p:cNvCxnSpPr>
          <p:nvPr/>
        </p:nvCxnSpPr>
        <p:spPr>
          <a:xfrm flipV="1">
            <a:off x="4828850" y="2723202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 flipH="1">
            <a:off x="5838555" y="2626806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4242824" y="422547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2458900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431429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(3000,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6347608" y="18643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if(2000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6347605" y="303802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714270" y="2559511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7200327" y="16804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if(3000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7205924" y="325278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566992" y="2375611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642163" y="-44086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976573" y="-562396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809975" y="3612644"/>
            <a:ext cx="2524382" cy="1960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0" idx="3"/>
            <a:endCxn id="148" idx="2"/>
          </p:cNvCxnSpPr>
          <p:nvPr/>
        </p:nvCxnSpPr>
        <p:spPr>
          <a:xfrm>
            <a:off x="5195515" y="2375613"/>
            <a:ext cx="643040" cy="1224763"/>
          </a:xfrm>
          <a:prstGeom prst="bentConnector4">
            <a:avLst>
              <a:gd name="adj1" fmla="val 21490"/>
              <a:gd name="adj2" fmla="val 118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0" idx="3"/>
            <a:endCxn id="214" idx="2"/>
          </p:cNvCxnSpPr>
          <p:nvPr/>
        </p:nvCxnSpPr>
        <p:spPr>
          <a:xfrm>
            <a:off x="5195515" y="2375613"/>
            <a:ext cx="1518755" cy="1357594"/>
          </a:xfrm>
          <a:prstGeom prst="bentConnector4">
            <a:avLst>
              <a:gd name="adj1" fmla="val 9529"/>
              <a:gd name="adj2" fmla="val 116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0" idx="3"/>
            <a:endCxn id="217" idx="2"/>
          </p:cNvCxnSpPr>
          <p:nvPr/>
        </p:nvCxnSpPr>
        <p:spPr>
          <a:xfrm>
            <a:off x="5195515" y="2375613"/>
            <a:ext cx="2377074" cy="1572351"/>
          </a:xfrm>
          <a:prstGeom prst="bentConnector4">
            <a:avLst>
              <a:gd name="adj1" fmla="val 6360"/>
              <a:gd name="adj2" fmla="val 114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838555" y="3600376"/>
            <a:ext cx="495802" cy="197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V="1">
            <a:off x="6334357" y="3733207"/>
            <a:ext cx="379913" cy="183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334357" y="3947964"/>
            <a:ext cx="1238232" cy="162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1398358" y="723134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53409" y="3499928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output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75089" y="1182056"/>
            <a:ext cx="7415322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5438573" y="260778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6318188" y="267426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7170515" y="283800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589137" y="326606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1\2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438421" y="338561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3\4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321151" y="362550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5\6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999913" y="5014200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921713" y="501117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8488374" y="427841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60" idx="2"/>
            <a:endCxn id="60" idx="6"/>
          </p:cNvCxnSpPr>
          <p:nvPr/>
        </p:nvCxnSpPr>
        <p:spPr>
          <a:xfrm>
            <a:off x="8488374" y="1751741"/>
            <a:ext cx="2545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450169" y="2347139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8892077" y="1084377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2000</a:t>
            </a:r>
            <a:endParaRPr lang="zh-CN" altLang="en-US" dirty="0"/>
          </a:p>
        </p:txBody>
      </p:sp>
      <p:cxnSp>
        <p:nvCxnSpPr>
          <p:cNvPr id="6" name="直接连接符 5"/>
          <p:cNvCxnSpPr>
            <a:endCxn id="60" idx="0"/>
          </p:cNvCxnSpPr>
          <p:nvPr/>
        </p:nvCxnSpPr>
        <p:spPr>
          <a:xfrm flipV="1">
            <a:off x="9756475" y="427841"/>
            <a:ext cx="4439" cy="13239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9948523" y="1084377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5945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0839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4898" y="2564491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118" y="256449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Xor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2118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1735448" y="2912081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368783" y="2357371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1735448" y="2009782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058951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2698228" y="2009782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047070" y="255163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31675" y="517647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2704169" y="2009782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401854" y="3246813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2"/>
          </p:cNvCxnSpPr>
          <p:nvPr/>
        </p:nvCxnSpPr>
        <p:spPr>
          <a:xfrm>
            <a:off x="3413735" y="3246813"/>
            <a:ext cx="1076231" cy="91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331563" y="3259671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7" idx="2"/>
          </p:cNvCxnSpPr>
          <p:nvPr/>
        </p:nvCxnSpPr>
        <p:spPr>
          <a:xfrm flipH="1" flipV="1">
            <a:off x="2331563" y="3259671"/>
            <a:ext cx="2158403" cy="90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2704169" y="2009782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84297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439074" y="3246813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350962" y="3246813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331563" y="3259671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350962" y="3259671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085395" y="1565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if(1000)?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075650" y="253936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065945" y="25516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946552" y="11314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432609" y="601467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56" idx="1"/>
          </p:cNvCxnSpPr>
          <p:nvPr/>
        </p:nvCxnSpPr>
        <p:spPr>
          <a:xfrm>
            <a:off x="3792281" y="2009782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0"/>
            <a:endCxn id="10" idx="2"/>
          </p:cNvCxnSpPr>
          <p:nvPr/>
        </p:nvCxnSpPr>
        <p:spPr>
          <a:xfrm flipV="1">
            <a:off x="4432610" y="2357371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 flipH="1">
            <a:off x="5442315" y="2260975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3846584" y="56716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2062660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035189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(3000,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4135184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(4000,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5951368" y="14985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if(2000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5951365" y="26721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318030" y="2193680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6804087" y="13146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if(3000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809684" y="288695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170752" y="2009780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680580" y="11551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if(4000</a:t>
            </a:r>
            <a:r>
              <a:rPr lang="en-US" altLang="zh-CN" sz="1200" dirty="0">
                <a:solidFill>
                  <a:schemeClr val="tx1"/>
                </a:solidFill>
              </a:rPr>
              <a:t>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7680580" y="30561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9" idx="2"/>
            <a:endCxn id="220" idx="0"/>
          </p:cNvCxnSpPr>
          <p:nvPr/>
        </p:nvCxnSpPr>
        <p:spPr>
          <a:xfrm>
            <a:off x="8047245" y="1850321"/>
            <a:ext cx="0" cy="120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245923" y="-409917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580333" y="-928227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>
            <a:stCxn id="13" idx="0"/>
            <a:endCxn id="219" idx="0"/>
          </p:cNvCxnSpPr>
          <p:nvPr/>
        </p:nvCxnSpPr>
        <p:spPr>
          <a:xfrm rot="5400000" flipH="1" flipV="1">
            <a:off x="4938849" y="-1446203"/>
            <a:ext cx="507050" cy="5709741"/>
          </a:xfrm>
          <a:prstGeom prst="bentConnector3">
            <a:avLst>
              <a:gd name="adj1" fmla="val 14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413735" y="3246813"/>
            <a:ext cx="3403997" cy="1929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0" idx="3"/>
            <a:endCxn id="148" idx="2"/>
          </p:cNvCxnSpPr>
          <p:nvPr/>
        </p:nvCxnSpPr>
        <p:spPr>
          <a:xfrm>
            <a:off x="4799275" y="2009782"/>
            <a:ext cx="643040" cy="1224763"/>
          </a:xfrm>
          <a:prstGeom prst="bentConnector4">
            <a:avLst>
              <a:gd name="adj1" fmla="val 21490"/>
              <a:gd name="adj2" fmla="val 118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0" idx="3"/>
            <a:endCxn id="214" idx="2"/>
          </p:cNvCxnSpPr>
          <p:nvPr/>
        </p:nvCxnSpPr>
        <p:spPr>
          <a:xfrm>
            <a:off x="4799275" y="2009782"/>
            <a:ext cx="1518755" cy="1357594"/>
          </a:xfrm>
          <a:prstGeom prst="bentConnector4">
            <a:avLst>
              <a:gd name="adj1" fmla="val 11233"/>
              <a:gd name="adj2" fmla="val 116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0" idx="3"/>
            <a:endCxn id="217" idx="2"/>
          </p:cNvCxnSpPr>
          <p:nvPr/>
        </p:nvCxnSpPr>
        <p:spPr>
          <a:xfrm>
            <a:off x="4799275" y="2009782"/>
            <a:ext cx="2377074" cy="1572351"/>
          </a:xfrm>
          <a:prstGeom prst="bentConnector4">
            <a:avLst>
              <a:gd name="adj1" fmla="val 8900"/>
              <a:gd name="adj2" fmla="val 114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10" idx="3"/>
            <a:endCxn id="220" idx="2"/>
          </p:cNvCxnSpPr>
          <p:nvPr/>
        </p:nvCxnSpPr>
        <p:spPr>
          <a:xfrm>
            <a:off x="4799275" y="2009782"/>
            <a:ext cx="3247970" cy="1741544"/>
          </a:xfrm>
          <a:prstGeom prst="bentConnector4">
            <a:avLst>
              <a:gd name="adj1" fmla="val 7437"/>
              <a:gd name="adj2" fmla="val 11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442315" y="3234545"/>
            <a:ext cx="1375417" cy="194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H="1" flipV="1">
            <a:off x="6318030" y="3367376"/>
            <a:ext cx="499702" cy="180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817732" y="3582133"/>
            <a:ext cx="358617" cy="159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6" idx="0"/>
            <a:endCxn id="220" idx="2"/>
          </p:cNvCxnSpPr>
          <p:nvPr/>
        </p:nvCxnSpPr>
        <p:spPr>
          <a:xfrm flipV="1">
            <a:off x="6817732" y="3751326"/>
            <a:ext cx="1229513" cy="142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1002118" y="357303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7169" y="3134097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output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378849" y="816225"/>
            <a:ext cx="8307951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7659474" y="268081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042333" y="224195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5921948" y="230843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6774275" y="247217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192897" y="290023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1\2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042181" y="3019785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3\4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924911" y="325967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5\6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7816691" y="343088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7\8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603673" y="4648369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525473" y="135286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20339" y="5657671"/>
            <a:ext cx="9643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^(10[0-9][0-9]|11[0-7][0-9]|20[3-8][0-9]|30[6-9][0-9]|31[0-1][0-9]|409[0-9]|41[0-4][0-9</a:t>
            </a:r>
            <a:r>
              <a:rPr lang="en-US" altLang="zh-CN" dirty="0" smtClean="0"/>
              <a:t>])$</a:t>
            </a:r>
          </a:p>
          <a:p>
            <a:r>
              <a:rPr lang="en-US" altLang="zh-CN" dirty="0"/>
              <a:t>^(11[8-9][0-9]|12[0-3][0-9]|209[0-9]|21[0-9][0-9]|22[0-6][0-9]|31[2-7][0-9]|41[5-9][0-9]|420[0-9</a:t>
            </a:r>
            <a:r>
              <a:rPr lang="en-US" altLang="zh-CN" dirty="0" smtClean="0"/>
              <a:t>])$</a:t>
            </a:r>
          </a:p>
          <a:p>
            <a:r>
              <a:rPr lang="en-US" altLang="zh-CN" dirty="0"/>
              <a:t>^(12[4-9][0-9]|22[7-9][0-9]|23[0-2][0-9]|31[8-9][0-9]|32[0-9][0-9]|33[0-5][0-9]|42[1-6][0-9</a:t>
            </a:r>
            <a:r>
              <a:rPr lang="en-US" altLang="zh-CN" dirty="0" smtClean="0"/>
              <a:t>])$</a:t>
            </a:r>
          </a:p>
          <a:p>
            <a:r>
              <a:rPr lang="en-US" altLang="zh-CN" dirty="0"/>
              <a:t>^(13[0-5][0-9]|23[3-5][0-9]|20[0-2][0-9]|30[0-5][0-9]|42[7-9][0-9]|43[0-5][0-9]|40[0-8][0-9</a:t>
            </a:r>
            <a:r>
              <a:rPr lang="en-US" altLang="zh-CN" dirty="0" smtClean="0"/>
              <a:t>])$</a:t>
            </a:r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9260601" y="1287390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4" idx="1"/>
            <a:endCxn id="4" idx="5"/>
          </p:cNvCxnSpPr>
          <p:nvPr/>
        </p:nvCxnSpPr>
        <p:spPr>
          <a:xfrm>
            <a:off x="9633319" y="1675151"/>
            <a:ext cx="1799644" cy="18722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7"/>
            <a:endCxn id="4" idx="3"/>
          </p:cNvCxnSpPr>
          <p:nvPr/>
        </p:nvCxnSpPr>
        <p:spPr>
          <a:xfrm flipH="1">
            <a:off x="9633319" y="1675151"/>
            <a:ext cx="1799644" cy="18722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0237725" y="3234543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1000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9562640" y="2400170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2000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10237725" y="1565796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3000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0966579" y="2395341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4000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214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22580" y="185001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Sonar1_X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46635" y="264725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Sonar1_Y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3" idx="3"/>
            <a:endCxn id="46" idx="1"/>
          </p:cNvCxnSpPr>
          <p:nvPr/>
        </p:nvCxnSpPr>
        <p:spPr>
          <a:xfrm>
            <a:off x="1948604" y="2094176"/>
            <a:ext cx="420238" cy="318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6" idx="3"/>
            <a:endCxn id="46" idx="1"/>
          </p:cNvCxnSpPr>
          <p:nvPr/>
        </p:nvCxnSpPr>
        <p:spPr>
          <a:xfrm flipV="1">
            <a:off x="1972659" y="2412814"/>
            <a:ext cx="396183" cy="47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6344097" y="25877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95476" y="4938294"/>
            <a:ext cx="74373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100(y)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39021" y="17817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439305" y="25877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</p:txBody>
      </p:sp>
      <p:sp>
        <p:nvSpPr>
          <p:cNvPr id="37" name="矩形 36"/>
          <p:cNvSpPr/>
          <p:nvPr/>
        </p:nvSpPr>
        <p:spPr>
          <a:xfrm>
            <a:off x="3439305" y="17874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</p:txBody>
      </p:sp>
      <p:sp>
        <p:nvSpPr>
          <p:cNvPr id="46" name="矩形 45"/>
          <p:cNvSpPr/>
          <p:nvPr/>
        </p:nvSpPr>
        <p:spPr>
          <a:xfrm>
            <a:off x="2368842" y="206522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51" name="直接箭头连接符 50"/>
          <p:cNvCxnSpPr>
            <a:stCxn id="46" idx="3"/>
            <a:endCxn id="37" idx="1"/>
          </p:cNvCxnSpPr>
          <p:nvPr/>
        </p:nvCxnSpPr>
        <p:spPr>
          <a:xfrm flipV="1">
            <a:off x="3102172" y="2135036"/>
            <a:ext cx="337133" cy="277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46" idx="3"/>
            <a:endCxn id="36" idx="1"/>
          </p:cNvCxnSpPr>
          <p:nvPr/>
        </p:nvCxnSpPr>
        <p:spPr>
          <a:xfrm>
            <a:off x="3102172" y="2412814"/>
            <a:ext cx="337133" cy="522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矩形 64"/>
          <p:cNvSpPr/>
          <p:nvPr/>
        </p:nvSpPr>
        <p:spPr>
          <a:xfrm>
            <a:off x="4405877" y="17817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4407569" y="25877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接箭头连接符 71"/>
          <p:cNvCxnSpPr>
            <a:stCxn id="37" idx="3"/>
            <a:endCxn id="65" idx="1"/>
          </p:cNvCxnSpPr>
          <p:nvPr/>
        </p:nvCxnSpPr>
        <p:spPr>
          <a:xfrm flipV="1">
            <a:off x="4172635" y="2129319"/>
            <a:ext cx="233242" cy="5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箭头连接符 73"/>
          <p:cNvCxnSpPr>
            <a:stCxn id="36" idx="3"/>
            <a:endCxn id="66" idx="1"/>
          </p:cNvCxnSpPr>
          <p:nvPr/>
        </p:nvCxnSpPr>
        <p:spPr>
          <a:xfrm>
            <a:off x="4172635" y="2935384"/>
            <a:ext cx="234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接箭头连接符 83"/>
          <p:cNvCxnSpPr>
            <a:stCxn id="22" idx="3"/>
            <a:endCxn id="85" idx="1"/>
          </p:cNvCxnSpPr>
          <p:nvPr/>
        </p:nvCxnSpPr>
        <p:spPr>
          <a:xfrm>
            <a:off x="7072351" y="2129319"/>
            <a:ext cx="23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stCxn id="253" idx="3"/>
            <a:endCxn id="18" idx="1"/>
          </p:cNvCxnSpPr>
          <p:nvPr/>
        </p:nvCxnSpPr>
        <p:spPr>
          <a:xfrm>
            <a:off x="6109163" y="2935384"/>
            <a:ext cx="234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肘形连接符 106"/>
          <p:cNvCxnSpPr>
            <a:stCxn id="3" idx="0"/>
            <a:endCxn id="65" idx="0"/>
          </p:cNvCxnSpPr>
          <p:nvPr/>
        </p:nvCxnSpPr>
        <p:spPr>
          <a:xfrm rot="5400000" flipH="1" flipV="1">
            <a:off x="3044925" y="122396"/>
            <a:ext cx="68284" cy="3386950"/>
          </a:xfrm>
          <a:prstGeom prst="bentConnector3">
            <a:avLst>
              <a:gd name="adj1" fmla="val 4347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肘形连接符 108"/>
          <p:cNvCxnSpPr>
            <a:stCxn id="6" idx="2"/>
            <a:endCxn id="66" idx="2"/>
          </p:cNvCxnSpPr>
          <p:nvPr/>
        </p:nvCxnSpPr>
        <p:spPr>
          <a:xfrm rot="16200000" flipH="1">
            <a:off x="3018242" y="1526981"/>
            <a:ext cx="147396" cy="3364587"/>
          </a:xfrm>
          <a:prstGeom prst="bentConnector3">
            <a:avLst>
              <a:gd name="adj1" fmla="val 2550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65" idx="3"/>
            <a:endCxn id="252" idx="1"/>
          </p:cNvCxnSpPr>
          <p:nvPr/>
        </p:nvCxnSpPr>
        <p:spPr>
          <a:xfrm>
            <a:off x="5139207" y="2129319"/>
            <a:ext cx="23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>
            <a:stCxn id="66" idx="3"/>
            <a:endCxn id="253" idx="1"/>
          </p:cNvCxnSpPr>
          <p:nvPr/>
        </p:nvCxnSpPr>
        <p:spPr>
          <a:xfrm>
            <a:off x="5140899" y="2935384"/>
            <a:ext cx="234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810623" y="87846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Sonar1_T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832192" y="366993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821958" y="430894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3434893" y="35929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cos</a:t>
            </a:r>
          </a:p>
        </p:txBody>
      </p:sp>
      <p:sp>
        <p:nvSpPr>
          <p:cNvPr id="140" name="矩形 139"/>
          <p:cNvSpPr/>
          <p:nvPr/>
        </p:nvSpPr>
        <p:spPr>
          <a:xfrm>
            <a:off x="3434893" y="44849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sin</a:t>
            </a:r>
          </a:p>
        </p:txBody>
      </p:sp>
      <p:cxnSp>
        <p:nvCxnSpPr>
          <p:cNvPr id="142" name="直接箭头连接符 141"/>
          <p:cNvCxnSpPr>
            <a:stCxn id="133" idx="3"/>
            <a:endCxn id="139" idx="1"/>
          </p:cNvCxnSpPr>
          <p:nvPr/>
        </p:nvCxnSpPr>
        <p:spPr>
          <a:xfrm>
            <a:off x="1958216" y="3914096"/>
            <a:ext cx="1476677" cy="26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33" idx="3"/>
            <a:endCxn id="140" idx="1"/>
          </p:cNvCxnSpPr>
          <p:nvPr/>
        </p:nvCxnSpPr>
        <p:spPr>
          <a:xfrm>
            <a:off x="1958216" y="3914096"/>
            <a:ext cx="1476677" cy="918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5513916" y="44677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5513916" y="358964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3" name="直接箭头连接符 162"/>
          <p:cNvCxnSpPr>
            <a:stCxn id="159" idx="3"/>
            <a:endCxn id="185" idx="1"/>
          </p:cNvCxnSpPr>
          <p:nvPr/>
        </p:nvCxnSpPr>
        <p:spPr>
          <a:xfrm>
            <a:off x="6247246" y="3937230"/>
            <a:ext cx="1052414" cy="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8" idx="3"/>
          </p:cNvCxnSpPr>
          <p:nvPr/>
        </p:nvCxnSpPr>
        <p:spPr>
          <a:xfrm flipV="1">
            <a:off x="6247246" y="4807194"/>
            <a:ext cx="1089654" cy="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19" idx="3"/>
            <a:endCxn id="158" idx="1"/>
          </p:cNvCxnSpPr>
          <p:nvPr/>
        </p:nvCxnSpPr>
        <p:spPr>
          <a:xfrm flipV="1">
            <a:off x="5139208" y="4815384"/>
            <a:ext cx="374708" cy="47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39" idx="3"/>
            <a:endCxn id="159" idx="1"/>
          </p:cNvCxnSpPr>
          <p:nvPr/>
        </p:nvCxnSpPr>
        <p:spPr>
          <a:xfrm flipV="1">
            <a:off x="4168223" y="3937230"/>
            <a:ext cx="1345693" cy="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40" idx="3"/>
            <a:endCxn id="158" idx="1"/>
          </p:cNvCxnSpPr>
          <p:nvPr/>
        </p:nvCxnSpPr>
        <p:spPr>
          <a:xfrm flipV="1">
            <a:off x="4168223" y="4815384"/>
            <a:ext cx="1345693" cy="1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7312360" y="2587794"/>
            <a:ext cx="9191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7299660" y="3592923"/>
            <a:ext cx="9318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2368842" y="43109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1:0</a:t>
            </a:r>
          </a:p>
        </p:txBody>
      </p:sp>
      <p:cxnSp>
        <p:nvCxnSpPr>
          <p:cNvPr id="199" name="直接箭头连接符 198"/>
          <p:cNvCxnSpPr>
            <a:stCxn id="195" idx="0"/>
            <a:endCxn id="46" idx="2"/>
          </p:cNvCxnSpPr>
          <p:nvPr/>
        </p:nvCxnSpPr>
        <p:spPr>
          <a:xfrm flipV="1">
            <a:off x="2735507" y="2760403"/>
            <a:ext cx="0" cy="1550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矩形 210"/>
          <p:cNvSpPr/>
          <p:nvPr/>
        </p:nvSpPr>
        <p:spPr>
          <a:xfrm>
            <a:off x="2175235" y="547605"/>
            <a:ext cx="8686802" cy="568756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2" name="矩形 251"/>
          <p:cNvSpPr/>
          <p:nvPr/>
        </p:nvSpPr>
        <p:spPr>
          <a:xfrm>
            <a:off x="5372449" y="17817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253" name="矩形 252"/>
          <p:cNvSpPr/>
          <p:nvPr/>
        </p:nvSpPr>
        <p:spPr>
          <a:xfrm>
            <a:off x="5375833" y="25877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57" name="直接箭头连接符 256"/>
          <p:cNvCxnSpPr>
            <a:endCxn id="22" idx="1"/>
          </p:cNvCxnSpPr>
          <p:nvPr/>
        </p:nvCxnSpPr>
        <p:spPr>
          <a:xfrm>
            <a:off x="6069263" y="2129318"/>
            <a:ext cx="26975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矩形 265"/>
          <p:cNvSpPr/>
          <p:nvPr/>
        </p:nvSpPr>
        <p:spPr>
          <a:xfrm>
            <a:off x="4399322" y="402128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100(x)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0" name="直接箭头连接符 269"/>
          <p:cNvCxnSpPr>
            <a:stCxn id="266" idx="3"/>
            <a:endCxn id="159" idx="1"/>
          </p:cNvCxnSpPr>
          <p:nvPr/>
        </p:nvCxnSpPr>
        <p:spPr>
          <a:xfrm flipV="1">
            <a:off x="5132652" y="3937230"/>
            <a:ext cx="381264" cy="43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815608" y="526639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71" idx="3"/>
            <a:endCxn id="195" idx="1"/>
          </p:cNvCxnSpPr>
          <p:nvPr/>
        </p:nvCxnSpPr>
        <p:spPr>
          <a:xfrm flipV="1">
            <a:off x="1941632" y="4658535"/>
            <a:ext cx="427210" cy="852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2364512" y="51629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Xor</a:t>
            </a:r>
            <a:endParaRPr lang="en-US" altLang="zh-CN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1:0</a:t>
            </a:r>
          </a:p>
        </p:txBody>
      </p:sp>
      <p:cxnSp>
        <p:nvCxnSpPr>
          <p:cNvPr id="97" name="直接箭头连接符 96"/>
          <p:cNvCxnSpPr>
            <a:stCxn id="134" idx="3"/>
            <a:endCxn id="116" idx="1"/>
          </p:cNvCxnSpPr>
          <p:nvPr/>
        </p:nvCxnSpPr>
        <p:spPr>
          <a:xfrm>
            <a:off x="1947982" y="4553107"/>
            <a:ext cx="416530" cy="957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6" idx="0"/>
            <a:endCxn id="195" idx="2"/>
          </p:cNvCxnSpPr>
          <p:nvPr/>
        </p:nvCxnSpPr>
        <p:spPr>
          <a:xfrm flipV="1">
            <a:off x="2731177" y="5006124"/>
            <a:ext cx="4330" cy="156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2846990" y="77503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66" name="矩形 165"/>
          <p:cNvSpPr/>
          <p:nvPr/>
        </p:nvSpPr>
        <p:spPr>
          <a:xfrm>
            <a:off x="8931719" y="26737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68" name="矩形 167"/>
          <p:cNvSpPr/>
          <p:nvPr/>
        </p:nvSpPr>
        <p:spPr>
          <a:xfrm>
            <a:off x="9987037" y="360920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8870613" y="2335106"/>
            <a:ext cx="81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Engine</a:t>
            </a:r>
            <a:endParaRPr lang="zh-CN" altLang="en-US" dirty="0"/>
          </a:p>
        </p:txBody>
      </p:sp>
      <p:sp>
        <p:nvSpPr>
          <p:cNvPr id="170" name="文本框 169"/>
          <p:cNvSpPr txBox="1"/>
          <p:nvPr/>
        </p:nvSpPr>
        <p:spPr>
          <a:xfrm>
            <a:off x="9987037" y="321579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171" name="文本框 170"/>
          <p:cNvSpPr txBox="1"/>
          <p:nvPr/>
        </p:nvSpPr>
        <p:spPr>
          <a:xfrm>
            <a:off x="2545146" y="506766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217" name="矩形 216"/>
          <p:cNvSpPr/>
          <p:nvPr/>
        </p:nvSpPr>
        <p:spPr>
          <a:xfrm>
            <a:off x="5965258" y="7403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10(x)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6799946" y="747151"/>
            <a:ext cx="761108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10(y)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2" name="直接箭头连接符 211"/>
          <p:cNvCxnSpPr>
            <a:stCxn id="217" idx="2"/>
            <a:endCxn id="22" idx="0"/>
          </p:cNvCxnSpPr>
          <p:nvPr/>
        </p:nvCxnSpPr>
        <p:spPr>
          <a:xfrm>
            <a:off x="6331923" y="1435508"/>
            <a:ext cx="373763" cy="346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stCxn id="218" idx="2"/>
            <a:endCxn id="18" idx="0"/>
          </p:cNvCxnSpPr>
          <p:nvPr/>
        </p:nvCxnSpPr>
        <p:spPr>
          <a:xfrm flipH="1">
            <a:off x="6710762" y="1442330"/>
            <a:ext cx="469738" cy="1145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305593" y="1781729"/>
            <a:ext cx="9191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164" idx="1"/>
            <a:endCxn id="127" idx="3"/>
          </p:cNvCxnSpPr>
          <p:nvPr/>
        </p:nvCxnSpPr>
        <p:spPr>
          <a:xfrm flipH="1" flipV="1">
            <a:off x="1936647" y="1122625"/>
            <a:ext cx="9103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309528" y="4459604"/>
            <a:ext cx="9318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stCxn id="116" idx="2"/>
            <a:endCxn id="88" idx="3"/>
          </p:cNvCxnSpPr>
          <p:nvPr/>
        </p:nvCxnSpPr>
        <p:spPr>
          <a:xfrm rot="5400000" flipH="1" flipV="1">
            <a:off x="4960779" y="2577591"/>
            <a:ext cx="1050958" cy="5510163"/>
          </a:xfrm>
          <a:prstGeom prst="bentConnector4">
            <a:avLst>
              <a:gd name="adj1" fmla="val -21752"/>
              <a:gd name="adj2" fmla="val 10414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16" idx="2"/>
            <a:endCxn id="85" idx="3"/>
          </p:cNvCxnSpPr>
          <p:nvPr/>
        </p:nvCxnSpPr>
        <p:spPr>
          <a:xfrm rot="5400000" flipH="1" flipV="1">
            <a:off x="3613524" y="1246972"/>
            <a:ext cx="3728833" cy="5493528"/>
          </a:xfrm>
          <a:prstGeom prst="bentConnector4">
            <a:avLst>
              <a:gd name="adj1" fmla="val -6131"/>
              <a:gd name="adj2" fmla="val 1041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16" idx="2"/>
            <a:endCxn id="185" idx="3"/>
          </p:cNvCxnSpPr>
          <p:nvPr/>
        </p:nvCxnSpPr>
        <p:spPr>
          <a:xfrm rot="5400000" flipH="1" flipV="1">
            <a:off x="4522504" y="2149185"/>
            <a:ext cx="1917639" cy="5500295"/>
          </a:xfrm>
          <a:prstGeom prst="bentConnector4">
            <a:avLst>
              <a:gd name="adj1" fmla="val -11921"/>
              <a:gd name="adj2" fmla="val 104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16" idx="2"/>
            <a:endCxn id="184" idx="3"/>
          </p:cNvCxnSpPr>
          <p:nvPr/>
        </p:nvCxnSpPr>
        <p:spPr>
          <a:xfrm rot="5400000" flipH="1" flipV="1">
            <a:off x="4019940" y="1646620"/>
            <a:ext cx="2922768" cy="5500295"/>
          </a:xfrm>
          <a:prstGeom prst="bentConnector4">
            <a:avLst>
              <a:gd name="adj1" fmla="val -7821"/>
              <a:gd name="adj2" fmla="val 10415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5" idx="3"/>
            <a:endCxn id="166" idx="1"/>
          </p:cNvCxnSpPr>
          <p:nvPr/>
        </p:nvCxnSpPr>
        <p:spPr>
          <a:xfrm>
            <a:off x="8224705" y="2129319"/>
            <a:ext cx="707014" cy="892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8" idx="3"/>
            <a:endCxn id="114" idx="1"/>
          </p:cNvCxnSpPr>
          <p:nvPr/>
        </p:nvCxnSpPr>
        <p:spPr>
          <a:xfrm flipV="1">
            <a:off x="8241340" y="3961355"/>
            <a:ext cx="689516" cy="84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5" idx="3"/>
            <a:endCxn id="166" idx="1"/>
          </p:cNvCxnSpPr>
          <p:nvPr/>
        </p:nvCxnSpPr>
        <p:spPr>
          <a:xfrm flipV="1">
            <a:off x="8231472" y="3021382"/>
            <a:ext cx="700247" cy="9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4" idx="3"/>
            <a:endCxn id="114" idx="1"/>
          </p:cNvCxnSpPr>
          <p:nvPr/>
        </p:nvCxnSpPr>
        <p:spPr>
          <a:xfrm>
            <a:off x="8231472" y="2935384"/>
            <a:ext cx="699384" cy="1025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8930856" y="361376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9" name="直接箭头连接符 48"/>
          <p:cNvCxnSpPr>
            <a:stCxn id="114" idx="3"/>
            <a:endCxn id="168" idx="1"/>
          </p:cNvCxnSpPr>
          <p:nvPr/>
        </p:nvCxnSpPr>
        <p:spPr>
          <a:xfrm flipV="1">
            <a:off x="9664186" y="3956795"/>
            <a:ext cx="322851" cy="4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矩形 122"/>
          <p:cNvSpPr/>
          <p:nvPr/>
        </p:nvSpPr>
        <p:spPr>
          <a:xfrm>
            <a:off x="8930856" y="44919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N(y)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123" idx="0"/>
            <a:endCxn id="114" idx="2"/>
          </p:cNvCxnSpPr>
          <p:nvPr/>
        </p:nvCxnSpPr>
        <p:spPr>
          <a:xfrm flipV="1">
            <a:off x="9297521" y="4308944"/>
            <a:ext cx="0" cy="18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8" idx="3"/>
            <a:endCxn id="184" idx="1"/>
          </p:cNvCxnSpPr>
          <p:nvPr/>
        </p:nvCxnSpPr>
        <p:spPr>
          <a:xfrm>
            <a:off x="7077427" y="2935384"/>
            <a:ext cx="234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2163278" y="794695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5" name="文本框 174"/>
          <p:cNvSpPr txBox="1"/>
          <p:nvPr/>
        </p:nvSpPr>
        <p:spPr>
          <a:xfrm>
            <a:off x="1934425" y="1792195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177" name="文本框 176"/>
          <p:cNvSpPr txBox="1"/>
          <p:nvPr/>
        </p:nvSpPr>
        <p:spPr>
          <a:xfrm>
            <a:off x="1907010" y="2836715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178" name="文本框 177"/>
          <p:cNvSpPr txBox="1"/>
          <p:nvPr/>
        </p:nvSpPr>
        <p:spPr>
          <a:xfrm>
            <a:off x="1783582" y="3742638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79" name="文本框 178"/>
          <p:cNvSpPr txBox="1"/>
          <p:nvPr/>
        </p:nvSpPr>
        <p:spPr>
          <a:xfrm>
            <a:off x="1914148" y="4409212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80" name="文本框 179"/>
          <p:cNvSpPr txBox="1"/>
          <p:nvPr/>
        </p:nvSpPr>
        <p:spPr>
          <a:xfrm>
            <a:off x="1904293" y="5354970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 smtClean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113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120314" y="1571062"/>
            <a:ext cx="847095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(Rest1)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0.05s</a:t>
            </a:r>
          </a:p>
        </p:txBody>
      </p:sp>
      <p:sp>
        <p:nvSpPr>
          <p:cNvPr id="3" name="矩形 2"/>
          <p:cNvSpPr/>
          <p:nvPr/>
        </p:nvSpPr>
        <p:spPr>
          <a:xfrm>
            <a:off x="2251385" y="364045"/>
            <a:ext cx="868929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(1:0)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Time=0.2s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0"/>
            <a:endCxn id="3" idx="2"/>
          </p:cNvCxnSpPr>
          <p:nvPr/>
        </p:nvCxnSpPr>
        <p:spPr>
          <a:xfrm flipH="1" flipV="1">
            <a:off x="2685850" y="1059223"/>
            <a:ext cx="858012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910018" y="364045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9" name="直接箭头连接符 8"/>
          <p:cNvCxnSpPr>
            <a:stCxn id="2" idx="0"/>
            <a:endCxn id="7" idx="1"/>
          </p:cNvCxnSpPr>
          <p:nvPr/>
        </p:nvCxnSpPr>
        <p:spPr>
          <a:xfrm flipV="1">
            <a:off x="3543862" y="711634"/>
            <a:ext cx="366156" cy="85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7" idx="1"/>
          </p:cNvCxnSpPr>
          <p:nvPr/>
        </p:nvCxnSpPr>
        <p:spPr>
          <a:xfrm>
            <a:off x="3120314" y="711634"/>
            <a:ext cx="78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3077252" y="37371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6016693" y="373711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 smtClean="0">
                <a:solidFill>
                  <a:schemeClr val="tx1"/>
                </a:solidFill>
              </a:rPr>
              <a:t>Xor</a:t>
            </a:r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N-1:null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7" idx="3"/>
            <a:endCxn id="21" idx="1"/>
          </p:cNvCxnSpPr>
          <p:nvPr/>
        </p:nvCxnSpPr>
        <p:spPr>
          <a:xfrm>
            <a:off x="4643348" y="711634"/>
            <a:ext cx="1373345" cy="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" idx="3"/>
            <a:endCxn id="52" idx="1"/>
          </p:cNvCxnSpPr>
          <p:nvPr/>
        </p:nvCxnSpPr>
        <p:spPr>
          <a:xfrm>
            <a:off x="3967409" y="1918651"/>
            <a:ext cx="2415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383358" y="157106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21" idx="2"/>
            <a:endCxn id="52" idx="0"/>
          </p:cNvCxnSpPr>
          <p:nvPr/>
        </p:nvCxnSpPr>
        <p:spPr>
          <a:xfrm>
            <a:off x="6383358" y="1068889"/>
            <a:ext cx="366665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7429366" y="157106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52" idx="3"/>
            <a:endCxn id="61" idx="1"/>
          </p:cNvCxnSpPr>
          <p:nvPr/>
        </p:nvCxnSpPr>
        <p:spPr>
          <a:xfrm>
            <a:off x="7116688" y="1918651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1" idx="0"/>
            <a:endCxn id="86" idx="2"/>
          </p:cNvCxnSpPr>
          <p:nvPr/>
        </p:nvCxnSpPr>
        <p:spPr>
          <a:xfrm flipH="1" flipV="1">
            <a:off x="7307232" y="1068889"/>
            <a:ext cx="488799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940567" y="373711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86" idx="3"/>
          </p:cNvCxnSpPr>
          <p:nvPr/>
        </p:nvCxnSpPr>
        <p:spPr>
          <a:xfrm>
            <a:off x="7673897" y="721300"/>
            <a:ext cx="639002" cy="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86" idx="2"/>
            <a:endCxn id="52" idx="0"/>
          </p:cNvCxnSpPr>
          <p:nvPr/>
        </p:nvCxnSpPr>
        <p:spPr>
          <a:xfrm flipH="1">
            <a:off x="6750023" y="1068889"/>
            <a:ext cx="557209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1" idx="3"/>
            <a:endCxn id="2" idx="1"/>
          </p:cNvCxnSpPr>
          <p:nvPr/>
        </p:nvCxnSpPr>
        <p:spPr>
          <a:xfrm>
            <a:off x="2084746" y="1918651"/>
            <a:ext cx="1035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1371089" y="1595485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</a:t>
            </a:r>
          </a:p>
          <a:p>
            <a:r>
              <a:rPr lang="en-US" altLang="zh-CN" dirty="0" smtClean="0"/>
              <a:t>1:null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790046" y="240874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 Click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4624204" y="373711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</a:t>
            </a:r>
          </a:p>
          <a:p>
            <a:r>
              <a:rPr lang="en-US" altLang="zh-CN" dirty="0" smtClean="0"/>
              <a:t>Click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4135286" y="157106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Single Click 1:null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8312899" y="54593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output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6383358" y="2408747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Counter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2149625" y="181920"/>
            <a:ext cx="3744934" cy="267100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159081" y="51309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39" name="矩形 38"/>
          <p:cNvSpPr/>
          <p:nvPr/>
        </p:nvSpPr>
        <p:spPr>
          <a:xfrm>
            <a:off x="3998325" y="515159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1" name="矩形 40"/>
          <p:cNvSpPr/>
          <p:nvPr/>
        </p:nvSpPr>
        <p:spPr>
          <a:xfrm>
            <a:off x="4812403" y="516228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4" name="矩形 43"/>
          <p:cNvSpPr/>
          <p:nvPr/>
        </p:nvSpPr>
        <p:spPr>
          <a:xfrm>
            <a:off x="696891" y="126129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215155" y="737355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2215156" y="1307236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2215066" y="1884247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4" idx="3"/>
            <a:endCxn id="45" idx="2"/>
          </p:cNvCxnSpPr>
          <p:nvPr/>
        </p:nvCxnSpPr>
        <p:spPr>
          <a:xfrm flipV="1">
            <a:off x="1822915" y="932069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4" idx="3"/>
            <a:endCxn id="55" idx="2"/>
          </p:cNvCxnSpPr>
          <p:nvPr/>
        </p:nvCxnSpPr>
        <p:spPr>
          <a:xfrm flipV="1">
            <a:off x="1822915" y="1501950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2"/>
            <a:endCxn id="44" idx="3"/>
          </p:cNvCxnSpPr>
          <p:nvPr/>
        </p:nvCxnSpPr>
        <p:spPr>
          <a:xfrm flipH="1" flipV="1">
            <a:off x="1822915" y="1505456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160085" y="339257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998325" y="42294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12403" y="42287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>
            <a:stCxn id="98" idx="2"/>
            <a:endCxn id="39" idx="0"/>
          </p:cNvCxnSpPr>
          <p:nvPr/>
        </p:nvCxnSpPr>
        <p:spPr>
          <a:xfrm>
            <a:off x="4364990" y="4924626"/>
            <a:ext cx="0" cy="22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9" idx="2"/>
            <a:endCxn id="41" idx="0"/>
          </p:cNvCxnSpPr>
          <p:nvPr/>
        </p:nvCxnSpPr>
        <p:spPr>
          <a:xfrm>
            <a:off x="5179068" y="4923976"/>
            <a:ext cx="0" cy="23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160085" y="1156512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(N-1,null)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291467" y="31652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4" name="直接箭头连接符 263"/>
          <p:cNvCxnSpPr>
            <a:stCxn id="45" idx="6"/>
            <a:endCxn id="76" idx="1"/>
          </p:cNvCxnSpPr>
          <p:nvPr/>
        </p:nvCxnSpPr>
        <p:spPr>
          <a:xfrm flipV="1">
            <a:off x="2613508" y="687916"/>
            <a:ext cx="546577" cy="24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160419" y="226976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67237" y="319281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227169" y="31839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55" idx="6"/>
            <a:endCxn id="117" idx="1"/>
          </p:cNvCxnSpPr>
          <p:nvPr/>
        </p:nvCxnSpPr>
        <p:spPr>
          <a:xfrm>
            <a:off x="2613509" y="1501950"/>
            <a:ext cx="546576" cy="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17" idx="2"/>
            <a:endCxn id="142" idx="0"/>
          </p:cNvCxnSpPr>
          <p:nvPr/>
        </p:nvCxnSpPr>
        <p:spPr>
          <a:xfrm>
            <a:off x="3526750" y="1853829"/>
            <a:ext cx="334" cy="4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42" idx="3"/>
            <a:endCxn id="90" idx="1"/>
          </p:cNvCxnSpPr>
          <p:nvPr/>
        </p:nvCxnSpPr>
        <p:spPr>
          <a:xfrm>
            <a:off x="3893749" y="2617356"/>
            <a:ext cx="333420" cy="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4586013" y="2973921"/>
            <a:ext cx="15642" cy="21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93746" y="60350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4814443" y="58912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2972550" y="5876269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3158273" y="420806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4" idx="2"/>
            <a:endCxn id="37" idx="0"/>
          </p:cNvCxnSpPr>
          <p:nvPr/>
        </p:nvCxnSpPr>
        <p:spPr>
          <a:xfrm>
            <a:off x="3524938" y="4903241"/>
            <a:ext cx="808" cy="22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119" idx="2"/>
            <a:endCxn id="104" idx="0"/>
          </p:cNvCxnSpPr>
          <p:nvPr/>
        </p:nvCxnSpPr>
        <p:spPr>
          <a:xfrm flipH="1">
            <a:off x="3524938" y="3860473"/>
            <a:ext cx="2133194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/>
          <p:cNvCxnSpPr>
            <a:stCxn id="83" idx="0"/>
            <a:endCxn id="142" idx="2"/>
          </p:cNvCxnSpPr>
          <p:nvPr/>
        </p:nvCxnSpPr>
        <p:spPr>
          <a:xfrm flipH="1" flipV="1">
            <a:off x="3527084" y="2964945"/>
            <a:ext cx="6818" cy="22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6" idx="0"/>
            <a:endCxn id="142" idx="1"/>
          </p:cNvCxnSpPr>
          <p:nvPr/>
        </p:nvCxnSpPr>
        <p:spPr>
          <a:xfrm rot="16200000" flipH="1" flipV="1">
            <a:off x="2204535" y="1295140"/>
            <a:ext cx="2278099" cy="366331"/>
          </a:xfrm>
          <a:prstGeom prst="bentConnector4">
            <a:avLst>
              <a:gd name="adj1" fmla="val -10035"/>
              <a:gd name="adj2" fmla="val 162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83" idx="2"/>
            <a:endCxn id="104" idx="0"/>
          </p:cNvCxnSpPr>
          <p:nvPr/>
        </p:nvCxnSpPr>
        <p:spPr>
          <a:xfrm flipH="1">
            <a:off x="3524938" y="3887995"/>
            <a:ext cx="8964" cy="32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箭头连接符 497"/>
          <p:cNvCxnSpPr>
            <a:stCxn id="119" idx="2"/>
            <a:endCxn id="98" idx="0"/>
          </p:cNvCxnSpPr>
          <p:nvPr/>
        </p:nvCxnSpPr>
        <p:spPr>
          <a:xfrm flipH="1">
            <a:off x="4364990" y="3860473"/>
            <a:ext cx="1293142" cy="36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箭头连接符 499"/>
          <p:cNvCxnSpPr>
            <a:stCxn id="119" idx="2"/>
            <a:endCxn id="99" idx="0"/>
          </p:cNvCxnSpPr>
          <p:nvPr/>
        </p:nvCxnSpPr>
        <p:spPr>
          <a:xfrm flipH="1">
            <a:off x="5179068" y="3860473"/>
            <a:ext cx="479064" cy="36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接箭头连接符 502"/>
          <p:cNvCxnSpPr>
            <a:stCxn id="104" idx="3"/>
            <a:endCxn id="98" idx="1"/>
          </p:cNvCxnSpPr>
          <p:nvPr/>
        </p:nvCxnSpPr>
        <p:spPr>
          <a:xfrm>
            <a:off x="3891603" y="4555652"/>
            <a:ext cx="106722" cy="2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接箭头连接符 504"/>
          <p:cNvCxnSpPr>
            <a:stCxn id="98" idx="3"/>
            <a:endCxn id="99" idx="1"/>
          </p:cNvCxnSpPr>
          <p:nvPr/>
        </p:nvCxnSpPr>
        <p:spPr>
          <a:xfrm flipV="1">
            <a:off x="4731655" y="4576387"/>
            <a:ext cx="80748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44" idx="1"/>
            <a:endCxn id="39" idx="2"/>
          </p:cNvCxnSpPr>
          <p:nvPr/>
        </p:nvCxnSpPr>
        <p:spPr>
          <a:xfrm rot="10800000" flipH="1" flipV="1">
            <a:off x="696890" y="1505456"/>
            <a:ext cx="3668099" cy="4341322"/>
          </a:xfrm>
          <a:prstGeom prst="bentConnector4">
            <a:avLst>
              <a:gd name="adj1" fmla="val -6232"/>
              <a:gd name="adj2" fmla="val 105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4" idx="0"/>
            <a:endCxn id="41" idx="2"/>
          </p:cNvCxnSpPr>
          <p:nvPr/>
        </p:nvCxnSpPr>
        <p:spPr>
          <a:xfrm rot="16200000" flipH="1">
            <a:off x="921401" y="1599794"/>
            <a:ext cx="4596167" cy="3919165"/>
          </a:xfrm>
          <a:prstGeom prst="bentConnector5">
            <a:avLst>
              <a:gd name="adj1" fmla="val -4974"/>
              <a:gd name="adj2" fmla="val -26589"/>
              <a:gd name="adj3" fmla="val 111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37" idx="1"/>
            <a:endCxn id="44" idx="2"/>
          </p:cNvCxnSpPr>
          <p:nvPr/>
        </p:nvCxnSpPr>
        <p:spPr>
          <a:xfrm rot="10800000">
            <a:off x="1259903" y="1749620"/>
            <a:ext cx="1899178" cy="3728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2808313" y="252688"/>
            <a:ext cx="3642606" cy="644071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227169" y="22787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0.1s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101" idx="1"/>
            <a:endCxn id="83" idx="3"/>
          </p:cNvCxnSpPr>
          <p:nvPr/>
        </p:nvCxnSpPr>
        <p:spPr>
          <a:xfrm flipH="1">
            <a:off x="3900567" y="3531572"/>
            <a:ext cx="326602" cy="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794930" y="368915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Transducer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748847" y="232012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748847" y="157639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126" idx="2"/>
            <a:endCxn id="125" idx="0"/>
          </p:cNvCxnSpPr>
          <p:nvPr/>
        </p:nvCxnSpPr>
        <p:spPr>
          <a:xfrm>
            <a:off x="7311859" y="2064725"/>
            <a:ext cx="0" cy="255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6748846" y="92093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0" name="直接箭头连接符 129"/>
          <p:cNvCxnSpPr>
            <a:stCxn id="129" idx="2"/>
            <a:endCxn id="126" idx="0"/>
          </p:cNvCxnSpPr>
          <p:nvPr/>
        </p:nvCxnSpPr>
        <p:spPr>
          <a:xfrm>
            <a:off x="7311858" y="1409258"/>
            <a:ext cx="1" cy="16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8588147" y="37724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588147" y="206472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33" name="直接箭头连接符 132"/>
          <p:cNvCxnSpPr>
            <a:stCxn id="124" idx="3"/>
            <a:endCxn id="131" idx="1"/>
          </p:cNvCxnSpPr>
          <p:nvPr/>
        </p:nvCxnSpPr>
        <p:spPr>
          <a:xfrm>
            <a:off x="7920954" y="3933317"/>
            <a:ext cx="667193" cy="18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32" idx="1"/>
            <a:endCxn id="125" idx="3"/>
          </p:cNvCxnSpPr>
          <p:nvPr/>
        </p:nvCxnSpPr>
        <p:spPr>
          <a:xfrm flipH="1">
            <a:off x="7874871" y="2412315"/>
            <a:ext cx="713276" cy="15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6794930" y="301539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8588147" y="29283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139" idx="1"/>
            <a:endCxn id="138" idx="3"/>
          </p:cNvCxnSpPr>
          <p:nvPr/>
        </p:nvCxnSpPr>
        <p:spPr>
          <a:xfrm flipH="1" flipV="1">
            <a:off x="7920954" y="3259557"/>
            <a:ext cx="667193" cy="1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126" idx="1"/>
            <a:endCxn id="138" idx="1"/>
          </p:cNvCxnSpPr>
          <p:nvPr/>
        </p:nvCxnSpPr>
        <p:spPr>
          <a:xfrm rot="10800000" flipH="1" flipV="1">
            <a:off x="6748846" y="1820561"/>
            <a:ext cx="46083" cy="1438995"/>
          </a:xfrm>
          <a:prstGeom prst="bentConnector3">
            <a:avLst>
              <a:gd name="adj1" fmla="val -4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126" idx="3"/>
            <a:endCxn id="124" idx="3"/>
          </p:cNvCxnSpPr>
          <p:nvPr/>
        </p:nvCxnSpPr>
        <p:spPr>
          <a:xfrm>
            <a:off x="7874871" y="1820562"/>
            <a:ext cx="46083" cy="2112755"/>
          </a:xfrm>
          <a:prstGeom prst="bentConnector3">
            <a:avLst>
              <a:gd name="adj1" fmla="val 5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9914634" y="9999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1107814" y="29121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914634" y="20427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8" name="直接箭头连接符 147"/>
          <p:cNvCxnSpPr>
            <a:stCxn id="144" idx="2"/>
            <a:endCxn id="146" idx="0"/>
          </p:cNvCxnSpPr>
          <p:nvPr/>
        </p:nvCxnSpPr>
        <p:spPr>
          <a:xfrm>
            <a:off x="10281299" y="1695118"/>
            <a:ext cx="0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5" idx="1"/>
            <a:endCxn id="146" idx="3"/>
          </p:cNvCxnSpPr>
          <p:nvPr/>
        </p:nvCxnSpPr>
        <p:spPr>
          <a:xfrm flipH="1" flipV="1">
            <a:off x="10647964" y="2390297"/>
            <a:ext cx="459850" cy="86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9914634" y="29121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9914634" y="377571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45" idx="1"/>
            <a:endCxn id="150" idx="3"/>
          </p:cNvCxnSpPr>
          <p:nvPr/>
        </p:nvCxnSpPr>
        <p:spPr>
          <a:xfrm flipH="1">
            <a:off x="10647964" y="3259733"/>
            <a:ext cx="45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5" idx="1"/>
            <a:endCxn id="151" idx="3"/>
          </p:cNvCxnSpPr>
          <p:nvPr/>
        </p:nvCxnSpPr>
        <p:spPr>
          <a:xfrm flipH="1">
            <a:off x="10647964" y="3259733"/>
            <a:ext cx="459850" cy="8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6" idx="1"/>
            <a:endCxn id="132" idx="3"/>
          </p:cNvCxnSpPr>
          <p:nvPr/>
        </p:nvCxnSpPr>
        <p:spPr>
          <a:xfrm flipH="1">
            <a:off x="9321477" y="2390297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50" idx="1"/>
            <a:endCxn id="139" idx="3"/>
          </p:cNvCxnSpPr>
          <p:nvPr/>
        </p:nvCxnSpPr>
        <p:spPr>
          <a:xfrm flipH="1">
            <a:off x="9321477" y="3259733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51" idx="1"/>
            <a:endCxn id="131" idx="3"/>
          </p:cNvCxnSpPr>
          <p:nvPr/>
        </p:nvCxnSpPr>
        <p:spPr>
          <a:xfrm flipH="1" flipV="1">
            <a:off x="9321477" y="4119997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46" idx="2"/>
            <a:endCxn id="150" idx="0"/>
          </p:cNvCxnSpPr>
          <p:nvPr/>
        </p:nvCxnSpPr>
        <p:spPr>
          <a:xfrm>
            <a:off x="10281299" y="2737886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50" idx="2"/>
            <a:endCxn id="151" idx="0"/>
          </p:cNvCxnSpPr>
          <p:nvPr/>
        </p:nvCxnSpPr>
        <p:spPr>
          <a:xfrm>
            <a:off x="10281299" y="3607322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9297056" y="205181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60" name="文本框 159"/>
          <p:cNvSpPr txBox="1"/>
          <p:nvPr/>
        </p:nvSpPr>
        <p:spPr>
          <a:xfrm>
            <a:off x="9297056" y="2909919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61" name="文本框 160"/>
          <p:cNvSpPr txBox="1"/>
          <p:nvPr/>
        </p:nvSpPr>
        <p:spPr>
          <a:xfrm>
            <a:off x="9328682" y="377730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8454821" y="1917160"/>
            <a:ext cx="3513932" cy="356138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83" idx="1"/>
            <a:endCxn id="84" idx="3"/>
          </p:cNvCxnSpPr>
          <p:nvPr/>
        </p:nvCxnSpPr>
        <p:spPr>
          <a:xfrm flipH="1" flipV="1">
            <a:off x="2215066" y="3531571"/>
            <a:ext cx="952171" cy="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301087" y="3287408"/>
            <a:ext cx="91397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Pannel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1728" y="252689"/>
            <a:ext cx="5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FPV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118688" y="52996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N&gt;3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6794929" y="441491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Bait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588147" y="45973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 smtClean="0">
                <a:solidFill>
                  <a:schemeClr val="tx1"/>
                </a:solidFill>
              </a:rPr>
              <a:t>Wifi</a:t>
            </a:r>
            <a:endParaRPr lang="en-US" altLang="zh-CN" dirty="0" smtClean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914634" y="460061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95" idx="1"/>
            <a:endCxn id="91" idx="3"/>
          </p:cNvCxnSpPr>
          <p:nvPr/>
        </p:nvCxnSpPr>
        <p:spPr>
          <a:xfrm flipH="1" flipV="1">
            <a:off x="7920953" y="4659078"/>
            <a:ext cx="667194" cy="28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96" idx="1"/>
            <a:endCxn id="95" idx="3"/>
          </p:cNvCxnSpPr>
          <p:nvPr/>
        </p:nvCxnSpPr>
        <p:spPr>
          <a:xfrm flipH="1" flipV="1">
            <a:off x="9321477" y="4944897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9339193" y="4532916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45" idx="1"/>
            <a:endCxn id="96" idx="3"/>
          </p:cNvCxnSpPr>
          <p:nvPr/>
        </p:nvCxnSpPr>
        <p:spPr>
          <a:xfrm flipH="1">
            <a:off x="10647964" y="3259733"/>
            <a:ext cx="459850" cy="168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1" idx="2"/>
            <a:endCxn id="96" idx="0"/>
          </p:cNvCxnSpPr>
          <p:nvPr/>
        </p:nvCxnSpPr>
        <p:spPr>
          <a:xfrm>
            <a:off x="10281299" y="4470897"/>
            <a:ext cx="0" cy="1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594251" y="51516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13" name="矩形 112"/>
          <p:cNvSpPr/>
          <p:nvPr/>
        </p:nvSpPr>
        <p:spPr>
          <a:xfrm>
            <a:off x="5594251" y="42182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582185" y="6078253"/>
            <a:ext cx="55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Bait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99" idx="3"/>
            <a:endCxn id="113" idx="1"/>
          </p:cNvCxnSpPr>
          <p:nvPr/>
        </p:nvCxnSpPr>
        <p:spPr>
          <a:xfrm flipV="1">
            <a:off x="5545733" y="4565798"/>
            <a:ext cx="48518" cy="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13" idx="2"/>
            <a:endCxn id="112" idx="0"/>
          </p:cNvCxnSpPr>
          <p:nvPr/>
        </p:nvCxnSpPr>
        <p:spPr>
          <a:xfrm>
            <a:off x="5960916" y="4913387"/>
            <a:ext cx="0" cy="23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6" idx="4"/>
            <a:endCxn id="112" idx="2"/>
          </p:cNvCxnSpPr>
          <p:nvPr/>
        </p:nvCxnSpPr>
        <p:spPr>
          <a:xfrm rot="16200000" flipH="1">
            <a:off x="2400981" y="2286936"/>
            <a:ext cx="3573196" cy="3546673"/>
          </a:xfrm>
          <a:prstGeom prst="bentConnector3">
            <a:avLst>
              <a:gd name="adj1" fmla="val 119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896023" y="3258957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888487" y="161748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38160" y="5650304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43" name="矩形 42"/>
          <p:cNvSpPr/>
          <p:nvPr/>
        </p:nvSpPr>
        <p:spPr>
          <a:xfrm>
            <a:off x="2678140" y="2457013"/>
            <a:ext cx="967508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682163" y="4876458"/>
            <a:ext cx="945649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2691334" y="4189902"/>
            <a:ext cx="945649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51" name="矩形 50"/>
          <p:cNvSpPr/>
          <p:nvPr/>
        </p:nvSpPr>
        <p:spPr>
          <a:xfrm>
            <a:off x="3905867" y="4853492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8130792" y="1089286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Sonar</a:t>
            </a:r>
            <a:r>
              <a:rPr lang="zh-CN" altLang="en-US" sz="1400" dirty="0" smtClean="0">
                <a:solidFill>
                  <a:schemeClr val="tx1"/>
                </a:solidFill>
              </a:rPr>
              <a:t>（</a:t>
            </a:r>
            <a:r>
              <a:rPr lang="en-US" altLang="zh-CN" sz="1400" dirty="0" smtClean="0">
                <a:solidFill>
                  <a:schemeClr val="tx1"/>
                </a:solidFill>
              </a:rPr>
              <a:t>HV</a:t>
            </a:r>
            <a:r>
              <a:rPr lang="zh-CN" altLang="en-US" sz="1400" dirty="0" smtClean="0">
                <a:solidFill>
                  <a:schemeClr val="tx1"/>
                </a:solidFill>
              </a:rPr>
              <a:t>）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4007879" y="232466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77" idx="0"/>
            <a:endCxn id="38" idx="2"/>
          </p:cNvCxnSpPr>
          <p:nvPr/>
        </p:nvCxnSpPr>
        <p:spPr>
          <a:xfrm flipV="1">
            <a:off x="4374544" y="2105809"/>
            <a:ext cx="0" cy="21885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452571" y="3571924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if(90-100)?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4" name="直接箭头连接符 73"/>
          <p:cNvCxnSpPr>
            <a:stCxn id="42" idx="3"/>
            <a:endCxn id="124" idx="2"/>
          </p:cNvCxnSpPr>
          <p:nvPr/>
        </p:nvCxnSpPr>
        <p:spPr>
          <a:xfrm flipV="1">
            <a:off x="4928310" y="5550967"/>
            <a:ext cx="1969072" cy="324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2678101" y="3253824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1"/>
            <a:endCxn id="201" idx="3"/>
          </p:cNvCxnSpPr>
          <p:nvPr/>
        </p:nvCxnSpPr>
        <p:spPr>
          <a:xfrm flipH="1">
            <a:off x="3650214" y="3497987"/>
            <a:ext cx="2458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H="1" flipV="1">
            <a:off x="3161894" y="2945339"/>
            <a:ext cx="2264" cy="308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77" idx="1"/>
          </p:cNvCxnSpPr>
          <p:nvPr/>
        </p:nvCxnSpPr>
        <p:spPr>
          <a:xfrm flipV="1">
            <a:off x="3650214" y="2672254"/>
            <a:ext cx="357665" cy="8257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443401" y="4656506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if(0-20)?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42" idx="3"/>
            <a:endCxn id="60" idx="2"/>
          </p:cNvCxnSpPr>
          <p:nvPr/>
        </p:nvCxnSpPr>
        <p:spPr>
          <a:xfrm flipV="1">
            <a:off x="4928310" y="4466385"/>
            <a:ext cx="1978242" cy="1409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4025259" y="39761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Relay</a:t>
            </a:r>
            <a:endParaRPr lang="en-US" altLang="zh-CN" sz="1600" dirty="0" smtClean="0">
              <a:solidFill>
                <a:schemeClr val="tx1"/>
              </a:solidFill>
            </a:endParaRPr>
          </a:p>
        </p:txBody>
      </p:sp>
      <p:cxnSp>
        <p:nvCxnSpPr>
          <p:cNvPr id="232" name="直接箭头连接符 231"/>
          <p:cNvCxnSpPr>
            <a:stCxn id="51" idx="0"/>
            <a:endCxn id="224" idx="2"/>
          </p:cNvCxnSpPr>
          <p:nvPr/>
        </p:nvCxnSpPr>
        <p:spPr>
          <a:xfrm flipV="1">
            <a:off x="4391924" y="4671311"/>
            <a:ext cx="0" cy="182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445855" y="719954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Barsuk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423320" y="1684816"/>
            <a:ext cx="3833496" cy="441589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5545412" y="1843125"/>
            <a:ext cx="717169" cy="657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0:990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直接箭头连接符 29"/>
          <p:cNvCxnSpPr>
            <a:stCxn id="81" idx="2"/>
            <a:endCxn id="356" idx="0"/>
          </p:cNvCxnSpPr>
          <p:nvPr/>
        </p:nvCxnSpPr>
        <p:spPr>
          <a:xfrm flipH="1">
            <a:off x="5899531" y="2500860"/>
            <a:ext cx="4466" cy="212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8370264" y="1817956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8370264" y="2733803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80" idx="0"/>
            <a:endCxn id="79" idx="2"/>
          </p:cNvCxnSpPr>
          <p:nvPr/>
        </p:nvCxnSpPr>
        <p:spPr>
          <a:xfrm flipV="1">
            <a:off x="8694896" y="2513135"/>
            <a:ext cx="0" cy="22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470415" y="1818840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79" idx="1"/>
            <a:endCxn id="88" idx="3"/>
          </p:cNvCxnSpPr>
          <p:nvPr/>
        </p:nvCxnSpPr>
        <p:spPr>
          <a:xfrm flipH="1">
            <a:off x="8119679" y="2165546"/>
            <a:ext cx="250585" cy="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7470415" y="2693358"/>
            <a:ext cx="649264" cy="735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6421394" y="1824402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RegEx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&lt;</a:t>
            </a:r>
            <a:r>
              <a:rPr lang="en-US" altLang="zh-CN" sz="1200" dirty="0" smtClean="0">
                <a:solidFill>
                  <a:schemeClr val="tx1"/>
                </a:solidFill>
              </a:rPr>
              <a:t>1000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73" name="直接箭头连接符 72"/>
          <p:cNvCxnSpPr>
            <a:stCxn id="91" idx="1"/>
            <a:endCxn id="81" idx="3"/>
          </p:cNvCxnSpPr>
          <p:nvPr/>
        </p:nvCxnSpPr>
        <p:spPr>
          <a:xfrm flipH="1">
            <a:off x="6262581" y="2171992"/>
            <a:ext cx="1588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6" idx="1"/>
            <a:endCxn id="91" idx="2"/>
          </p:cNvCxnSpPr>
          <p:nvPr/>
        </p:nvCxnSpPr>
        <p:spPr>
          <a:xfrm flipH="1" flipV="1">
            <a:off x="6746026" y="2519581"/>
            <a:ext cx="724389" cy="541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88" idx="2"/>
            <a:endCxn id="66" idx="0"/>
          </p:cNvCxnSpPr>
          <p:nvPr/>
        </p:nvCxnSpPr>
        <p:spPr>
          <a:xfrm>
            <a:off x="7795047" y="2514019"/>
            <a:ext cx="0" cy="17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7471507" y="4581860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5" name="直接箭头连接符 124"/>
          <p:cNvCxnSpPr>
            <a:stCxn id="66" idx="2"/>
            <a:endCxn id="154" idx="0"/>
          </p:cNvCxnSpPr>
          <p:nvPr/>
        </p:nvCxnSpPr>
        <p:spPr>
          <a:xfrm>
            <a:off x="7795047" y="3428982"/>
            <a:ext cx="1092" cy="19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7471507" y="3628543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/10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8370264" y="3628543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54" idx="2"/>
            <a:endCxn id="135" idx="0"/>
          </p:cNvCxnSpPr>
          <p:nvPr/>
        </p:nvCxnSpPr>
        <p:spPr>
          <a:xfrm>
            <a:off x="7796139" y="4323722"/>
            <a:ext cx="0" cy="25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55" idx="1"/>
            <a:endCxn id="154" idx="3"/>
          </p:cNvCxnSpPr>
          <p:nvPr/>
        </p:nvCxnSpPr>
        <p:spPr>
          <a:xfrm flipH="1">
            <a:off x="8120771" y="3976133"/>
            <a:ext cx="249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/>
          <p:cNvCxnSpPr>
            <a:stCxn id="135" idx="2"/>
            <a:endCxn id="42" idx="3"/>
          </p:cNvCxnSpPr>
          <p:nvPr/>
        </p:nvCxnSpPr>
        <p:spPr>
          <a:xfrm rot="5400000">
            <a:off x="6062990" y="4142360"/>
            <a:ext cx="598470" cy="28678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60" idx="1"/>
            <a:endCxn id="365" idx="3"/>
          </p:cNvCxnSpPr>
          <p:nvPr/>
        </p:nvCxnSpPr>
        <p:spPr>
          <a:xfrm flipH="1">
            <a:off x="6258115" y="4019155"/>
            <a:ext cx="194456" cy="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124" idx="1"/>
            <a:endCxn id="365" idx="2"/>
          </p:cNvCxnSpPr>
          <p:nvPr/>
        </p:nvCxnSpPr>
        <p:spPr>
          <a:xfrm flipH="1" flipV="1">
            <a:off x="5899531" y="4348917"/>
            <a:ext cx="543870" cy="754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>
            <a:stCxn id="42" idx="0"/>
            <a:endCxn id="51" idx="2"/>
          </p:cNvCxnSpPr>
          <p:nvPr/>
        </p:nvCxnSpPr>
        <p:spPr>
          <a:xfrm flipV="1">
            <a:off x="4383235" y="5341818"/>
            <a:ext cx="8689" cy="308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51" idx="1"/>
            <a:endCxn id="44" idx="3"/>
          </p:cNvCxnSpPr>
          <p:nvPr/>
        </p:nvCxnSpPr>
        <p:spPr>
          <a:xfrm flipH="1">
            <a:off x="3627812" y="5097655"/>
            <a:ext cx="27805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>
            <a:stCxn id="51" idx="1"/>
            <a:endCxn id="48" idx="3"/>
          </p:cNvCxnSpPr>
          <p:nvPr/>
        </p:nvCxnSpPr>
        <p:spPr>
          <a:xfrm flipH="1" flipV="1">
            <a:off x="3636983" y="4411099"/>
            <a:ext cx="268884" cy="686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42" idx="1"/>
            <a:endCxn id="44" idx="2"/>
          </p:cNvCxnSpPr>
          <p:nvPr/>
        </p:nvCxnSpPr>
        <p:spPr>
          <a:xfrm flipH="1" flipV="1">
            <a:off x="3154988" y="5318851"/>
            <a:ext cx="683172" cy="55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肘形连接符 266"/>
          <p:cNvCxnSpPr>
            <a:stCxn id="201" idx="1"/>
            <a:endCxn id="42" idx="1"/>
          </p:cNvCxnSpPr>
          <p:nvPr/>
        </p:nvCxnSpPr>
        <p:spPr>
          <a:xfrm rot="10800000" flipH="1" flipV="1">
            <a:off x="2678100" y="3497987"/>
            <a:ext cx="1160059" cy="2377522"/>
          </a:xfrm>
          <a:prstGeom prst="bentConnector3">
            <a:avLst>
              <a:gd name="adj1" fmla="val -1970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stCxn id="65" idx="2"/>
            <a:endCxn id="79" idx="0"/>
          </p:cNvCxnSpPr>
          <p:nvPr/>
        </p:nvCxnSpPr>
        <p:spPr>
          <a:xfrm>
            <a:off x="8693804" y="1531679"/>
            <a:ext cx="1092" cy="28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肘形连接符 330"/>
          <p:cNvCxnSpPr>
            <a:stCxn id="224" idx="0"/>
            <a:endCxn id="38" idx="3"/>
          </p:cNvCxnSpPr>
          <p:nvPr/>
        </p:nvCxnSpPr>
        <p:spPr>
          <a:xfrm rot="5400000" flipH="1" flipV="1">
            <a:off x="3569019" y="2684551"/>
            <a:ext cx="2114486" cy="468676"/>
          </a:xfrm>
          <a:prstGeom prst="bentConnector4">
            <a:avLst>
              <a:gd name="adj1" fmla="val 4653"/>
              <a:gd name="adj2" fmla="val 12853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矩形 355"/>
          <p:cNvSpPr/>
          <p:nvPr/>
        </p:nvSpPr>
        <p:spPr>
          <a:xfrm>
            <a:off x="5540946" y="2713581"/>
            <a:ext cx="717169" cy="657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Output:0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65" name="矩形 364"/>
          <p:cNvSpPr/>
          <p:nvPr/>
        </p:nvSpPr>
        <p:spPr>
          <a:xfrm>
            <a:off x="5540946" y="3691182"/>
            <a:ext cx="717169" cy="657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79" name="直接箭头连接符 378"/>
          <p:cNvCxnSpPr>
            <a:stCxn id="365" idx="1"/>
            <a:endCxn id="224" idx="3"/>
          </p:cNvCxnSpPr>
          <p:nvPr/>
        </p:nvCxnSpPr>
        <p:spPr>
          <a:xfrm flipH="1">
            <a:off x="4758589" y="4020050"/>
            <a:ext cx="782357" cy="30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接箭头连接符 391"/>
          <p:cNvCxnSpPr>
            <a:stCxn id="356" idx="1"/>
            <a:endCxn id="77" idx="3"/>
          </p:cNvCxnSpPr>
          <p:nvPr/>
        </p:nvCxnSpPr>
        <p:spPr>
          <a:xfrm flipH="1" flipV="1">
            <a:off x="4741209" y="2672254"/>
            <a:ext cx="799737" cy="370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接箭头连接符 393"/>
          <p:cNvCxnSpPr>
            <a:stCxn id="365" idx="0"/>
            <a:endCxn id="356" idx="2"/>
          </p:cNvCxnSpPr>
          <p:nvPr/>
        </p:nvCxnSpPr>
        <p:spPr>
          <a:xfrm flipV="1">
            <a:off x="5899531" y="3371316"/>
            <a:ext cx="0" cy="319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肘形连接符 407"/>
          <p:cNvCxnSpPr>
            <a:stCxn id="20" idx="3"/>
            <a:endCxn id="66" idx="1"/>
          </p:cNvCxnSpPr>
          <p:nvPr/>
        </p:nvCxnSpPr>
        <p:spPr>
          <a:xfrm flipV="1">
            <a:off x="4868136" y="3061170"/>
            <a:ext cx="2602279" cy="436817"/>
          </a:xfrm>
          <a:prstGeom prst="bentConnector3">
            <a:avLst>
              <a:gd name="adj1" fmla="val 894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356" idx="3"/>
            <a:endCxn id="88" idx="1"/>
          </p:cNvCxnSpPr>
          <p:nvPr/>
        </p:nvCxnSpPr>
        <p:spPr>
          <a:xfrm flipV="1">
            <a:off x="6258115" y="2166430"/>
            <a:ext cx="1212300" cy="876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矩形 425"/>
          <p:cNvSpPr/>
          <p:nvPr/>
        </p:nvSpPr>
        <p:spPr>
          <a:xfrm>
            <a:off x="8361094" y="4581859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5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7" name="直接箭头连接符 426"/>
          <p:cNvCxnSpPr/>
          <p:nvPr/>
        </p:nvCxnSpPr>
        <p:spPr>
          <a:xfrm flipH="1">
            <a:off x="8111601" y="4963308"/>
            <a:ext cx="249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文本框 429"/>
          <p:cNvSpPr txBox="1"/>
          <p:nvPr/>
        </p:nvSpPr>
        <p:spPr>
          <a:xfrm>
            <a:off x="5046315" y="5940934"/>
            <a:ext cx="289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1" name="文本框 430"/>
          <p:cNvSpPr txBox="1"/>
          <p:nvPr/>
        </p:nvSpPr>
        <p:spPr>
          <a:xfrm>
            <a:off x="5054827" y="5206998"/>
            <a:ext cx="289118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32" name="文本框 431"/>
          <p:cNvSpPr txBox="1"/>
          <p:nvPr/>
        </p:nvSpPr>
        <p:spPr>
          <a:xfrm>
            <a:off x="5058241" y="2578354"/>
            <a:ext cx="28911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33" name="文本框 432"/>
          <p:cNvSpPr txBox="1"/>
          <p:nvPr/>
        </p:nvSpPr>
        <p:spPr>
          <a:xfrm>
            <a:off x="5054827" y="4008584"/>
            <a:ext cx="2720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34" name="文本框 433"/>
          <p:cNvSpPr txBox="1"/>
          <p:nvPr/>
        </p:nvSpPr>
        <p:spPr>
          <a:xfrm>
            <a:off x="7822483" y="1181066"/>
            <a:ext cx="289118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435" name="文本框 434"/>
          <p:cNvSpPr txBox="1"/>
          <p:nvPr/>
        </p:nvSpPr>
        <p:spPr>
          <a:xfrm>
            <a:off x="5061504" y="3313322"/>
            <a:ext cx="289118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36" name="文本框 435"/>
          <p:cNvSpPr txBox="1"/>
          <p:nvPr/>
        </p:nvSpPr>
        <p:spPr>
          <a:xfrm>
            <a:off x="3938144" y="560271"/>
            <a:ext cx="4307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^([0-9]|[1-9][0-9]|[1-9][0-9][0-9</a:t>
            </a:r>
            <a:r>
              <a:rPr lang="en-US" altLang="zh-CN" dirty="0" smtClean="0"/>
              <a:t>])(\.[\d]+)?$</a:t>
            </a:r>
            <a:endParaRPr lang="en-US" altLang="zh-CN" dirty="0"/>
          </a:p>
          <a:p>
            <a:r>
              <a:rPr lang="en-US" altLang="zh-CN" dirty="0" smtClean="0"/>
              <a:t>^(</a:t>
            </a:r>
            <a:r>
              <a:rPr lang="en-US" altLang="zh-CN" dirty="0"/>
              <a:t>9[0-9]|100</a:t>
            </a:r>
            <a:r>
              <a:rPr lang="en-US" altLang="zh-CN" dirty="0" smtClean="0"/>
              <a:t>)$</a:t>
            </a:r>
          </a:p>
          <a:p>
            <a:r>
              <a:rPr lang="en-US" altLang="zh-CN" dirty="0"/>
              <a:t>^([0-9]|20|1[0-9])$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710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2862</TotalTime>
  <Words>821</Words>
  <Application>Microsoft Office PowerPoint</Application>
  <PresentationFormat>宽屏</PresentationFormat>
  <Paragraphs>516</Paragraphs>
  <Slides>12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sakuya</dc:creator>
  <cp:lastModifiedBy>sakuya</cp:lastModifiedBy>
  <cp:revision>352</cp:revision>
  <dcterms:created xsi:type="dcterms:W3CDTF">2023-02-14T02:23:32Z</dcterms:created>
  <dcterms:modified xsi:type="dcterms:W3CDTF">2024-07-22T06:58:18Z</dcterms:modified>
</cp:coreProperties>
</file>