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75" r:id="rId6"/>
    <p:sldId id="260" r:id="rId7"/>
    <p:sldId id="259" r:id="rId8"/>
    <p:sldId id="276" r:id="rId9"/>
    <p:sldId id="274" r:id="rId10"/>
    <p:sldId id="267" r:id="rId11"/>
    <p:sldId id="264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84" d="100"/>
          <a:sy n="84" d="100"/>
        </p:scale>
        <p:origin x="62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36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419927" y="2311303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260102" y="2692026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2536508"/>
            <a:ext cx="580810" cy="849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0,2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419364" y="312555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5905420" y="2761712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5905420" y="1902455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6941715" y="2508838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6391477" y="2753001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6941716" y="31347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941716" y="3760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6391477" y="3369715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6391477" y="3369715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4968558" y="2961209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807295" y="5973204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97" idx="1"/>
          </p:cNvCxnSpPr>
          <p:nvPr/>
        </p:nvCxnSpPr>
        <p:spPr>
          <a:xfrm>
            <a:off x="4283132" y="2724077"/>
            <a:ext cx="207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箭头连接符 280"/>
          <p:cNvCxnSpPr>
            <a:stCxn id="297" idx="2"/>
            <a:endCxn id="278" idx="0"/>
          </p:cNvCxnSpPr>
          <p:nvPr/>
        </p:nvCxnSpPr>
        <p:spPr>
          <a:xfrm>
            <a:off x="4857346" y="3071666"/>
            <a:ext cx="0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矩形 296"/>
          <p:cNvSpPr/>
          <p:nvPr/>
        </p:nvSpPr>
        <p:spPr>
          <a:xfrm>
            <a:off x="4490681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360:180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3"/>
            <a:endCxn id="345" idx="2"/>
          </p:cNvCxnSpPr>
          <p:nvPr/>
        </p:nvCxnSpPr>
        <p:spPr>
          <a:xfrm flipV="1">
            <a:off x="2709364" y="5916453"/>
            <a:ext cx="2254869" cy="404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2878465" y="591074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8824" y="26759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60" y="25759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7606" y="15093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7606" y="2402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84271" y="2204562"/>
            <a:ext cx="0" cy="1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7606" y="6276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823" y="160891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" y="191706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696602" y="975264"/>
            <a:ext cx="1021004" cy="17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696602" y="2738652"/>
            <a:ext cx="1021004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693473" y="975264"/>
            <a:ext cx="1024133" cy="118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 flipV="1">
            <a:off x="1693473" y="1856973"/>
            <a:ext cx="1024133" cy="3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450936" y="975264"/>
            <a:ext cx="2593944" cy="63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70073" y="330040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073" y="38731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0073" y="448571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7606" y="33524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705740" y="3357764"/>
            <a:ext cx="1011866" cy="34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717606" y="42288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77" idx="3"/>
            <a:endCxn id="219" idx="1"/>
          </p:cNvCxnSpPr>
          <p:nvPr/>
        </p:nvCxnSpPr>
        <p:spPr>
          <a:xfrm flipV="1">
            <a:off x="3450936" y="4173742"/>
            <a:ext cx="2024834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696602" y="2738652"/>
            <a:ext cx="1021004" cy="183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3450936" y="2920110"/>
            <a:ext cx="2107888" cy="16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65240" y="426028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3954" y="4165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366289" y="426322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37353" y="4504450"/>
            <a:ext cx="596601" cy="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7284" y="4507386"/>
            <a:ext cx="999005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347183" y="125833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341025" y="208289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3954" y="1437194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367284" y="1529925"/>
            <a:ext cx="979899" cy="2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3954" y="239652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0619" y="2210468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332624" y="270877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</a:t>
            </a:r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3" name="直接箭头连接符 252"/>
          <p:cNvCxnSpPr>
            <a:stCxn id="221" idx="3"/>
            <a:endCxn id="223" idx="1"/>
          </p:cNvCxnSpPr>
          <p:nvPr/>
        </p:nvCxnSpPr>
        <p:spPr>
          <a:xfrm>
            <a:off x="9367284" y="2783165"/>
            <a:ext cx="886368" cy="2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33627" y="3721003"/>
            <a:ext cx="959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3"/>
            <a:endCxn id="77" idx="1"/>
          </p:cNvCxnSpPr>
          <p:nvPr/>
        </p:nvCxnSpPr>
        <p:spPr>
          <a:xfrm>
            <a:off x="1693473" y="4044169"/>
            <a:ext cx="1024133" cy="5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251147" y="464447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3954" y="33494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73" idx="3"/>
            <a:endCxn id="82" idx="1"/>
          </p:cNvCxnSpPr>
          <p:nvPr/>
        </p:nvCxnSpPr>
        <p:spPr>
          <a:xfrm>
            <a:off x="8034683" y="2146480"/>
            <a:ext cx="599271" cy="155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0619" y="3169802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351731" y="334072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3450936" y="2923523"/>
            <a:ext cx="478124" cy="7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33627" y="311360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4489" y="2494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4662390" y="2920110"/>
            <a:ext cx="896434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 flipV="1">
            <a:off x="3450936" y="1853076"/>
            <a:ext cx="210788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084271" y="3097225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62570" y="190231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065241" y="252383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221" idx="1"/>
          </p:cNvCxnSpPr>
          <p:nvPr/>
        </p:nvCxnSpPr>
        <p:spPr>
          <a:xfrm flipV="1">
            <a:off x="8037354" y="2783165"/>
            <a:ext cx="596600" cy="1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475770" y="3224838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253652" y="204096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3450936" y="3700042"/>
            <a:ext cx="2024834" cy="4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3" idx="2"/>
            <a:endCxn id="22" idx="2"/>
          </p:cNvCxnSpPr>
          <p:nvPr/>
        </p:nvCxnSpPr>
        <p:spPr>
          <a:xfrm rot="5400000" flipH="1" flipV="1">
            <a:off x="4842449" y="2791680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3" idx="2"/>
            <a:endCxn id="32" idx="2"/>
          </p:cNvCxnSpPr>
          <p:nvPr/>
        </p:nvCxnSpPr>
        <p:spPr>
          <a:xfrm rot="16200000" flipH="1">
            <a:off x="5226158" y="2420238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 smtClean="0"/>
              <a:t>^(</a:t>
            </a:r>
            <a:r>
              <a:rPr lang="en-US" altLang="zh-CN" dirty="0"/>
              <a:t>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5327569" y="3101656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711278" y="2730214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6033058" y="2408433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931329" y="273582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315038" y="2364383"/>
            <a:ext cx="120565" cy="1885420"/>
          </a:xfrm>
          <a:prstGeom prst="bentConnector3">
            <a:avLst>
              <a:gd name="adj1" fmla="val 325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636818" y="204260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87670" y="169175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^(11[8-9][0-9]|12[0-3][0-9]|209[0-9]|21[0-9][0-9]|22[0-6][0-9]|31[2-7][0-9]|41[5-9][0-9]|420[0-9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^(12[4-9][0-9]|22[7-9][0-9]|23[0-2][0-9]|31[8-9][0-9]|32[0-9][0-9]|33[0-5][0-9]|42[1-6][0-9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^(13[0-5][0-9]|23[3-5][0-9]|20[0-2][0-9]|30[0-5][0-9]|42[7-9][0-9]|43[0-5][0-9]|40[0-8][0-9</a:t>
            </a:r>
            <a:r>
              <a:rPr lang="en-US" altLang="zh-CN" dirty="0" smtClean="0"/>
              <a:t>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5896" y="26345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961667" y="14275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417419" y="21227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62874" y="14275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233081" y="17751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873170" y="17751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830108" y="14372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95238" y="143724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396204" y="1775171"/>
            <a:ext cx="899034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720265" y="2982188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36214" y="26345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5661903" y="2132426"/>
            <a:ext cx="840976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182222" y="26345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6869544" y="2982188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060088" y="2132426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693423" y="143724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426753" y="1784837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502879" y="2132426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2139840" y="29821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511564" y="2797522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377060" y="1437248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</a:p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44465" y="2649023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 Click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065755" y="16094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Coil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9399" y="607825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Coil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52215" y="197906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6270" y="277630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" idx="3"/>
            <a:endCxn id="46" idx="1"/>
          </p:cNvCxnSpPr>
          <p:nvPr/>
        </p:nvCxnSpPr>
        <p:spPr>
          <a:xfrm>
            <a:off x="2178239" y="2223227"/>
            <a:ext cx="366665" cy="41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46" idx="1"/>
          </p:cNvCxnSpPr>
          <p:nvPr/>
        </p:nvCxnSpPr>
        <p:spPr>
          <a:xfrm flipV="1">
            <a:off x="2202294" y="2642155"/>
            <a:ext cx="342610" cy="37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643266" y="27495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29467" y="41430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43266" y="18714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266" idx="2"/>
            <a:endCxn id="22" idx="1"/>
          </p:cNvCxnSpPr>
          <p:nvPr/>
        </p:nvCxnSpPr>
        <p:spPr>
          <a:xfrm>
            <a:off x="5162797" y="1569319"/>
            <a:ext cx="480469" cy="64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3"/>
            <a:endCxn id="18" idx="1"/>
          </p:cNvCxnSpPr>
          <p:nvPr/>
        </p:nvCxnSpPr>
        <p:spPr>
          <a:xfrm flipV="1">
            <a:off x="5162797" y="3097177"/>
            <a:ext cx="480469" cy="1393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3668940" y="26728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37" name="矩形 36"/>
          <p:cNvSpPr/>
          <p:nvPr/>
        </p:nvSpPr>
        <p:spPr>
          <a:xfrm>
            <a:off x="3668940" y="1916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46" name="矩形 45"/>
          <p:cNvSpPr/>
          <p:nvPr/>
        </p:nvSpPr>
        <p:spPr>
          <a:xfrm>
            <a:off x="2544904" y="22945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51" name="直接箭头连接符 50"/>
          <p:cNvCxnSpPr>
            <a:stCxn id="46" idx="3"/>
            <a:endCxn id="37" idx="1"/>
          </p:cNvCxnSpPr>
          <p:nvPr/>
        </p:nvCxnSpPr>
        <p:spPr>
          <a:xfrm flipV="1">
            <a:off x="3278234" y="2264087"/>
            <a:ext cx="390706" cy="37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36" idx="1"/>
          </p:cNvCxnSpPr>
          <p:nvPr/>
        </p:nvCxnSpPr>
        <p:spPr>
          <a:xfrm>
            <a:off x="3278234" y="2642155"/>
            <a:ext cx="390706" cy="37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635668" y="18860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35668" y="27608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37" idx="3"/>
            <a:endCxn id="65" idx="1"/>
          </p:cNvCxnSpPr>
          <p:nvPr/>
        </p:nvCxnSpPr>
        <p:spPr>
          <a:xfrm flipV="1">
            <a:off x="4402270" y="2233672"/>
            <a:ext cx="233398" cy="3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6" idx="3"/>
            <a:endCxn id="66" idx="1"/>
          </p:cNvCxnSpPr>
          <p:nvPr/>
        </p:nvCxnSpPr>
        <p:spPr>
          <a:xfrm>
            <a:off x="4402270" y="3020466"/>
            <a:ext cx="233398" cy="8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65" idx="3"/>
            <a:endCxn id="22" idx="1"/>
          </p:cNvCxnSpPr>
          <p:nvPr/>
        </p:nvCxnSpPr>
        <p:spPr>
          <a:xfrm flipV="1">
            <a:off x="5368998" y="2219023"/>
            <a:ext cx="274268" cy="1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3"/>
            <a:endCxn id="18" idx="1"/>
          </p:cNvCxnSpPr>
          <p:nvPr/>
        </p:nvCxnSpPr>
        <p:spPr>
          <a:xfrm flipV="1">
            <a:off x="5368998" y="3097177"/>
            <a:ext cx="274268" cy="1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" idx="0"/>
            <a:endCxn id="65" idx="0"/>
          </p:cNvCxnSpPr>
          <p:nvPr/>
        </p:nvCxnSpPr>
        <p:spPr>
          <a:xfrm rot="5400000" flipH="1" flipV="1">
            <a:off x="3262289" y="239020"/>
            <a:ext cx="92982" cy="3387106"/>
          </a:xfrm>
          <a:prstGeom prst="bentConnector3">
            <a:avLst>
              <a:gd name="adj1" fmla="val 345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6" idx="2"/>
            <a:endCxn id="66" idx="2"/>
          </p:cNvCxnSpPr>
          <p:nvPr/>
        </p:nvCxnSpPr>
        <p:spPr>
          <a:xfrm rot="16200000" flipH="1">
            <a:off x="3225125" y="1678784"/>
            <a:ext cx="191365" cy="3363051"/>
          </a:xfrm>
          <a:prstGeom prst="bentConnector3">
            <a:avLst>
              <a:gd name="adj1" fmla="val 181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429892" y="18821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429892" y="2756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22" idx="3"/>
            <a:endCxn id="252" idx="1"/>
          </p:cNvCxnSpPr>
          <p:nvPr/>
        </p:nvCxnSpPr>
        <p:spPr>
          <a:xfrm>
            <a:off x="6376596" y="2219023"/>
            <a:ext cx="198466" cy="1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18" idx="3"/>
            <a:endCxn id="253" idx="1"/>
          </p:cNvCxnSpPr>
          <p:nvPr/>
        </p:nvCxnSpPr>
        <p:spPr>
          <a:xfrm>
            <a:off x="6376596" y="3097177"/>
            <a:ext cx="225744" cy="6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2" idx="2"/>
            <a:endCxn id="113" idx="0"/>
          </p:cNvCxnSpPr>
          <p:nvPr/>
        </p:nvCxnSpPr>
        <p:spPr>
          <a:xfrm>
            <a:off x="7796557" y="2577365"/>
            <a:ext cx="0" cy="17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矩形 121"/>
          <p:cNvSpPr/>
          <p:nvPr/>
        </p:nvSpPr>
        <p:spPr>
          <a:xfrm>
            <a:off x="7429892" y="10040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,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22" idx="2"/>
            <a:endCxn id="112" idx="0"/>
          </p:cNvCxnSpPr>
          <p:nvPr/>
        </p:nvCxnSpPr>
        <p:spPr>
          <a:xfrm>
            <a:off x="7796557" y="1699211"/>
            <a:ext cx="0" cy="18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0126293" y="325681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Sonar1_V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直接箭头连接符 128"/>
          <p:cNvCxnSpPr>
            <a:stCxn id="113" idx="3"/>
            <a:endCxn id="184" idx="1"/>
          </p:cNvCxnSpPr>
          <p:nvPr/>
        </p:nvCxnSpPr>
        <p:spPr>
          <a:xfrm>
            <a:off x="8163222" y="3104507"/>
            <a:ext cx="584684" cy="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1061827" y="379898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076270" y="491217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53496" y="370140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3453496" y="45934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2187851" y="4043147"/>
            <a:ext cx="1265645" cy="5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2187851" y="4043147"/>
            <a:ext cx="1265645" cy="897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743551" y="45968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43551" y="37186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7429892" y="371479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CONC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429892" y="45895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60" idx="1"/>
          </p:cNvCxnSpPr>
          <p:nvPr/>
        </p:nvCxnSpPr>
        <p:spPr>
          <a:xfrm flipV="1">
            <a:off x="6476881" y="4062385"/>
            <a:ext cx="953011" cy="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  <a:endCxn id="161" idx="1"/>
          </p:cNvCxnSpPr>
          <p:nvPr/>
        </p:nvCxnSpPr>
        <p:spPr>
          <a:xfrm flipV="1">
            <a:off x="6476881" y="4937116"/>
            <a:ext cx="953011" cy="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肘形连接符 166"/>
          <p:cNvCxnSpPr>
            <a:stCxn id="122" idx="3"/>
            <a:endCxn id="160" idx="3"/>
          </p:cNvCxnSpPr>
          <p:nvPr/>
        </p:nvCxnSpPr>
        <p:spPr>
          <a:xfrm>
            <a:off x="8163222" y="1351622"/>
            <a:ext cx="12700" cy="271076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9" idx="3"/>
            <a:endCxn id="158" idx="1"/>
          </p:cNvCxnSpPr>
          <p:nvPr/>
        </p:nvCxnSpPr>
        <p:spPr>
          <a:xfrm>
            <a:off x="5162797" y="4490674"/>
            <a:ext cx="580754" cy="45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>
            <a:off x="4186826" y="4048996"/>
            <a:ext cx="1556725" cy="17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>
            <a:off x="4186826" y="4941012"/>
            <a:ext cx="1556725" cy="3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8747906" y="2757339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8735206" y="3656586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9" name="直接箭头连接符 188"/>
          <p:cNvCxnSpPr>
            <a:stCxn id="161" idx="3"/>
            <a:endCxn id="185" idx="1"/>
          </p:cNvCxnSpPr>
          <p:nvPr/>
        </p:nvCxnSpPr>
        <p:spPr>
          <a:xfrm flipV="1">
            <a:off x="8163222" y="4004176"/>
            <a:ext cx="571984" cy="93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矩形 194"/>
          <p:cNvSpPr/>
          <p:nvPr/>
        </p:nvSpPr>
        <p:spPr>
          <a:xfrm>
            <a:off x="2549584" y="47993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1:0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97" name="直接箭头连接符 196"/>
          <p:cNvCxnSpPr>
            <a:stCxn id="134" idx="3"/>
            <a:endCxn id="195" idx="1"/>
          </p:cNvCxnSpPr>
          <p:nvPr/>
        </p:nvCxnSpPr>
        <p:spPr>
          <a:xfrm flipV="1">
            <a:off x="2202294" y="5146929"/>
            <a:ext cx="347290" cy="9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/>
          <p:cNvCxnSpPr>
            <a:stCxn id="195" idx="0"/>
            <a:endCxn id="46" idx="2"/>
          </p:cNvCxnSpPr>
          <p:nvPr/>
        </p:nvCxnSpPr>
        <p:spPr>
          <a:xfrm flipH="1" flipV="1">
            <a:off x="2911569" y="2989744"/>
            <a:ext cx="4680" cy="180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/>
          <p:cNvCxnSpPr>
            <a:stCxn id="184" idx="3"/>
            <a:endCxn id="127" idx="1"/>
          </p:cNvCxnSpPr>
          <p:nvPr/>
        </p:nvCxnSpPr>
        <p:spPr>
          <a:xfrm>
            <a:off x="9667018" y="3104929"/>
            <a:ext cx="459275" cy="39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箭头连接符 209"/>
          <p:cNvCxnSpPr>
            <a:stCxn id="185" idx="3"/>
            <a:endCxn id="127" idx="1"/>
          </p:cNvCxnSpPr>
          <p:nvPr/>
        </p:nvCxnSpPr>
        <p:spPr>
          <a:xfrm flipV="1">
            <a:off x="9667018" y="3500981"/>
            <a:ext cx="459275" cy="50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2390739" y="813816"/>
            <a:ext cx="7448205" cy="4873752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6575062" y="18860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6602340" y="2756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7" name="直接箭头连接符 256"/>
          <p:cNvCxnSpPr>
            <a:stCxn id="252" idx="3"/>
            <a:endCxn id="112" idx="1"/>
          </p:cNvCxnSpPr>
          <p:nvPr/>
        </p:nvCxnSpPr>
        <p:spPr>
          <a:xfrm flipV="1">
            <a:off x="7308392" y="2229776"/>
            <a:ext cx="121500" cy="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/>
          <p:cNvCxnSpPr>
            <a:stCxn id="253" idx="3"/>
            <a:endCxn id="113" idx="1"/>
          </p:cNvCxnSpPr>
          <p:nvPr/>
        </p:nvCxnSpPr>
        <p:spPr>
          <a:xfrm>
            <a:off x="7335670" y="3103636"/>
            <a:ext cx="94222" cy="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4796132" y="87414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2"/>
            <a:endCxn id="159" idx="1"/>
          </p:cNvCxnSpPr>
          <p:nvPr/>
        </p:nvCxnSpPr>
        <p:spPr>
          <a:xfrm>
            <a:off x="5162797" y="1569319"/>
            <a:ext cx="580754" cy="2496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9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174702" y="1901429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66355" y="118459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554704" y="4116120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659199" y="16697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023451" y="5178342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3610755" y="3262625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331369" y="383418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015552" y="51548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84796" y="21973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211899" y="29707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5551461" y="1672919"/>
            <a:ext cx="951" cy="5244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1"/>
            <a:endCxn id="42" idx="3"/>
          </p:cNvCxnSpPr>
          <p:nvPr/>
        </p:nvCxnSpPr>
        <p:spPr>
          <a:xfrm flipH="1">
            <a:off x="4644854" y="3318309"/>
            <a:ext cx="567045" cy="1023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537087" y="1122463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if(50.0-100.0)?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333546" y="28362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433541" y="28362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10066876" y="3183861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901607" y="278641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1"/>
          </p:cNvCxnSpPr>
          <p:nvPr/>
        </p:nvCxnSpPr>
        <p:spPr>
          <a:xfrm flipV="1">
            <a:off x="4644854" y="4318227"/>
            <a:ext cx="2247583" cy="2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664237" y="2466308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2"/>
            <a:endCxn id="201" idx="1"/>
          </p:cNvCxnSpPr>
          <p:nvPr/>
        </p:nvCxnSpPr>
        <p:spPr>
          <a:xfrm>
            <a:off x="1660759" y="2379489"/>
            <a:ext cx="1003478" cy="330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145256" y="2158073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3636350" y="2544980"/>
            <a:ext cx="1548446" cy="165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258040" y="35038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3"/>
            <a:endCxn id="93" idx="1"/>
          </p:cNvCxnSpPr>
          <p:nvPr/>
        </p:nvCxnSpPr>
        <p:spPr>
          <a:xfrm>
            <a:off x="7809569" y="3233645"/>
            <a:ext cx="448471" cy="61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892437" y="387099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1"/>
          </p:cNvCxnSpPr>
          <p:nvPr/>
        </p:nvCxnSpPr>
        <p:spPr>
          <a:xfrm flipV="1">
            <a:off x="4644854" y="3233645"/>
            <a:ext cx="2256753" cy="110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3"/>
            <a:endCxn id="93" idx="1"/>
          </p:cNvCxnSpPr>
          <p:nvPr/>
        </p:nvCxnSpPr>
        <p:spPr>
          <a:xfrm flipV="1">
            <a:off x="7800399" y="3851442"/>
            <a:ext cx="457641" cy="46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918517" y="496599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9327881" y="10901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1"/>
            <a:endCxn id="105" idx="3"/>
          </p:cNvCxnSpPr>
          <p:nvPr/>
        </p:nvCxnSpPr>
        <p:spPr>
          <a:xfrm flipH="1">
            <a:off x="8445049" y="1437746"/>
            <a:ext cx="882832" cy="13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327881" y="19474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2"/>
            <a:endCxn id="106" idx="0"/>
          </p:cNvCxnSpPr>
          <p:nvPr/>
        </p:nvCxnSpPr>
        <p:spPr>
          <a:xfrm>
            <a:off x="9694546" y="2642618"/>
            <a:ext cx="5665" cy="19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3636350" y="2710471"/>
            <a:ext cx="1575549" cy="60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3"/>
          </p:cNvCxnSpPr>
          <p:nvPr/>
        </p:nvCxnSpPr>
        <p:spPr>
          <a:xfrm flipH="1">
            <a:off x="7737552" y="3851442"/>
            <a:ext cx="520488" cy="154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2881923" y="4258010"/>
            <a:ext cx="1077031" cy="12060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200357" y="294280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2"/>
            <a:endCxn id="224" idx="2"/>
          </p:cNvCxnSpPr>
          <p:nvPr/>
        </p:nvCxnSpPr>
        <p:spPr>
          <a:xfrm rot="5400000" flipH="1">
            <a:off x="4815340" y="389666"/>
            <a:ext cx="561048" cy="7057683"/>
          </a:xfrm>
          <a:prstGeom prst="bentConnector3">
            <a:avLst>
              <a:gd name="adj1" fmla="val -3589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933687" y="3290394"/>
            <a:ext cx="397682" cy="7879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933687" y="2710471"/>
            <a:ext cx="730550" cy="579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5149475" y="5399539"/>
            <a:ext cx="1769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3303482" y="3483822"/>
            <a:ext cx="307273" cy="5945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44191" y="7208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1"/>
            <a:endCxn id="77" idx="3"/>
          </p:cNvCxnSpPr>
          <p:nvPr/>
        </p:nvCxnSpPr>
        <p:spPr>
          <a:xfrm flipH="1">
            <a:off x="5918126" y="1569694"/>
            <a:ext cx="1618961" cy="97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0429629" y="376853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41117" y="37741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9700211" y="3531451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10074447" y="4116120"/>
            <a:ext cx="355182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660654" y="4845540"/>
            <a:ext cx="272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100-Mod(Abs</a:t>
            </a:r>
            <a:r>
              <a:rPr lang="en-US" altLang="zh-CN" dirty="0" smtClean="0"/>
              <a:t>(|</a:t>
            </a:r>
            <a:r>
              <a:rPr lang="en-US" altLang="zh-CN" dirty="0"/>
              <a:t>HV|),51)*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12" idx="2"/>
            <a:endCxn id="126" idx="0"/>
          </p:cNvCxnSpPr>
          <p:nvPr/>
        </p:nvCxnSpPr>
        <p:spPr>
          <a:xfrm>
            <a:off x="9694546" y="1785335"/>
            <a:ext cx="0" cy="1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786428" y="2118679"/>
            <a:ext cx="242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^([5-9]\d\.?\d*?|100)&amp;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467845" y="984975"/>
            <a:ext cx="4857991" cy="548748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8" name="肘形连接符 137"/>
          <p:cNvCxnSpPr>
            <a:stCxn id="58" idx="2"/>
            <a:endCxn id="42" idx="2"/>
          </p:cNvCxnSpPr>
          <p:nvPr/>
        </p:nvCxnSpPr>
        <p:spPr>
          <a:xfrm rot="5400000">
            <a:off x="6855200" y="1713946"/>
            <a:ext cx="97163" cy="5608003"/>
          </a:xfrm>
          <a:prstGeom prst="bentConnector3">
            <a:avLst>
              <a:gd name="adj1" fmla="val 335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42" idx="1"/>
            <a:endCxn id="51" idx="3"/>
          </p:cNvCxnSpPr>
          <p:nvPr/>
        </p:nvCxnSpPr>
        <p:spPr>
          <a:xfrm flipH="1" flipV="1">
            <a:off x="3303482" y="4078345"/>
            <a:ext cx="251222" cy="262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6446488" y="62856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6436204" y="4095604"/>
            <a:ext cx="28111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6446488" y="4661042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2" name="文本框 161"/>
          <p:cNvSpPr txBox="1"/>
          <p:nvPr/>
        </p:nvSpPr>
        <p:spPr>
          <a:xfrm>
            <a:off x="6465988" y="5404076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456047" y="5938266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65" name="文本框 164"/>
          <p:cNvSpPr txBox="1"/>
          <p:nvPr/>
        </p:nvSpPr>
        <p:spPr>
          <a:xfrm>
            <a:off x="6446488" y="3247253"/>
            <a:ext cx="28111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66" name="文本框 165"/>
          <p:cNvSpPr txBox="1"/>
          <p:nvPr/>
        </p:nvSpPr>
        <p:spPr>
          <a:xfrm>
            <a:off x="6435903" y="2175649"/>
            <a:ext cx="281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67" name="肘形连接符 166"/>
          <p:cNvCxnSpPr>
            <a:stCxn id="65" idx="3"/>
            <a:endCxn id="112" idx="0"/>
          </p:cNvCxnSpPr>
          <p:nvPr/>
        </p:nvCxnSpPr>
        <p:spPr>
          <a:xfrm>
            <a:off x="6141576" y="736684"/>
            <a:ext cx="3552970" cy="3534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3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772</Words>
  <Application>Microsoft Office PowerPoint</Application>
  <PresentationFormat>宽屏</PresentationFormat>
  <Paragraphs>479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297</cp:revision>
  <dcterms:created xsi:type="dcterms:W3CDTF">2023-02-14T02:23:32Z</dcterms:created>
  <dcterms:modified xsi:type="dcterms:W3CDTF">2024-07-16T08:28:48Z</dcterms:modified>
</cp:coreProperties>
</file>