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5" r:id="rId4"/>
    <p:sldId id="258" r:id="rId5"/>
    <p:sldId id="275" r:id="rId6"/>
    <p:sldId id="260" r:id="rId7"/>
    <p:sldId id="279" r:id="rId8"/>
    <p:sldId id="282" r:id="rId9"/>
    <p:sldId id="259" r:id="rId10"/>
    <p:sldId id="281" r:id="rId11"/>
    <p:sldId id="267" r:id="rId12"/>
    <p:sldId id="264" r:id="rId13"/>
    <p:sldId id="27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76" autoAdjust="0"/>
    <p:restoredTop sz="65538" autoAdjust="0"/>
  </p:normalViewPr>
  <p:slideViewPr>
    <p:cSldViewPr snapToGrid="0">
      <p:cViewPr varScale="1">
        <p:scale>
          <a:sx n="89" d="100"/>
          <a:sy n="89" d="100"/>
        </p:scale>
        <p:origin x="15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554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6F240-792E-4744-907A-4AD372E8111A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21B41D-071C-4B26-91B9-D1ABCFF5DBD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4108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3021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98406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237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5197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4345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191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882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2822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21B41D-071C-4B26-91B9-D1ABCFF5DBD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390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9310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603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93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8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70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8219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4087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306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1916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4651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8886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90B39-3A65-4F7E-9267-FA0838AB48F0}" type="datetimeFigureOut">
              <a:rPr lang="zh-CN" altLang="en-US" smtClean="0"/>
              <a:t>2024/8/6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B6C28-10BF-4278-8188-0747BDDF129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64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621715" y="2410576"/>
            <a:ext cx="1126024" cy="4707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135939" y="22041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086555" y="2184039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135939" y="3046125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3135939" y="3999502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MEM900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12" idx="1"/>
            <a:endCxn id="11" idx="3"/>
          </p:cNvCxnSpPr>
          <p:nvPr/>
        </p:nvCxnSpPr>
        <p:spPr>
          <a:xfrm flipH="1">
            <a:off x="3869269" y="2532597"/>
            <a:ext cx="217286" cy="2011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4" idx="0"/>
            <a:endCxn id="13" idx="2"/>
          </p:cNvCxnSpPr>
          <p:nvPr/>
        </p:nvCxnSpPr>
        <p:spPr>
          <a:xfrm flipV="1">
            <a:off x="3502604" y="3743241"/>
            <a:ext cx="0" cy="25626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1" idx="2"/>
            <a:endCxn id="13" idx="0"/>
          </p:cNvCxnSpPr>
          <p:nvPr/>
        </p:nvCxnSpPr>
        <p:spPr>
          <a:xfrm>
            <a:off x="3502604" y="2901269"/>
            <a:ext cx="0" cy="14485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53" idx="3"/>
            <a:endCxn id="11" idx="1"/>
          </p:cNvCxnSpPr>
          <p:nvPr/>
        </p:nvCxnSpPr>
        <p:spPr>
          <a:xfrm>
            <a:off x="2467683" y="2550690"/>
            <a:ext cx="668256" cy="20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6056309" y="2906804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5498885" y="3167055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58" name="矩形 57"/>
          <p:cNvSpPr/>
          <p:nvPr/>
        </p:nvSpPr>
        <p:spPr>
          <a:xfrm>
            <a:off x="4105787" y="3037353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3135939" y="1340860"/>
            <a:ext cx="733330" cy="69711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Delay1.5S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6" name="直接箭头连接符 65"/>
          <p:cNvCxnSpPr>
            <a:stCxn id="11" idx="0"/>
            <a:endCxn id="59" idx="2"/>
          </p:cNvCxnSpPr>
          <p:nvPr/>
        </p:nvCxnSpPr>
        <p:spPr>
          <a:xfrm flipV="1">
            <a:off x="3502604" y="2037976"/>
            <a:ext cx="0" cy="16617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接箭头连接符 67"/>
          <p:cNvCxnSpPr>
            <a:stCxn id="13" idx="3"/>
            <a:endCxn id="58" idx="1"/>
          </p:cNvCxnSpPr>
          <p:nvPr/>
        </p:nvCxnSpPr>
        <p:spPr>
          <a:xfrm flipV="1">
            <a:off x="3869269" y="3385911"/>
            <a:ext cx="236518" cy="877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58" idx="3"/>
            <a:endCxn id="27" idx="1"/>
          </p:cNvCxnSpPr>
          <p:nvPr/>
        </p:nvCxnSpPr>
        <p:spPr>
          <a:xfrm flipV="1">
            <a:off x="4839117" y="3132009"/>
            <a:ext cx="1217192" cy="253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8621715" y="759330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Capacitor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0" name="文本框 89"/>
          <p:cNvSpPr txBox="1"/>
          <p:nvPr/>
        </p:nvSpPr>
        <p:spPr>
          <a:xfrm>
            <a:off x="5716144" y="832391"/>
            <a:ext cx="6246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Rate</a:t>
            </a:r>
            <a:endParaRPr lang="zh-CN" altLang="en-US" dirty="0"/>
          </a:p>
        </p:txBody>
      </p:sp>
      <p:sp>
        <p:nvSpPr>
          <p:cNvPr id="97" name="矩形 96"/>
          <p:cNvSpPr/>
          <p:nvPr/>
        </p:nvSpPr>
        <p:spPr>
          <a:xfrm>
            <a:off x="4140091" y="4461196"/>
            <a:ext cx="733330" cy="6911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  <a:r>
              <a:rPr lang="zh-CN" altLang="en-US" sz="1200" dirty="0">
                <a:solidFill>
                  <a:schemeClr val="tx1"/>
                </a:solidFill>
              </a:rPr>
              <a:t>（</a:t>
            </a:r>
            <a:r>
              <a:rPr lang="en-US" altLang="zh-CN" sz="1200" dirty="0">
                <a:solidFill>
                  <a:schemeClr val="tx1"/>
                </a:solidFill>
              </a:rPr>
              <a:t>0,2</a:t>
            </a:r>
            <a:r>
              <a:rPr lang="zh-CN" altLang="en-US" sz="1200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00" name="矩形 99"/>
          <p:cNvSpPr/>
          <p:nvPr/>
        </p:nvSpPr>
        <p:spPr>
          <a:xfrm>
            <a:off x="5544415" y="4566985"/>
            <a:ext cx="798966" cy="479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Alarm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2" name="矩形 111"/>
          <p:cNvSpPr/>
          <p:nvPr/>
        </p:nvSpPr>
        <p:spPr>
          <a:xfrm>
            <a:off x="6055746" y="372105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 (static)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5380886" y="1414129"/>
            <a:ext cx="104906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(dynamic)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/>
          <p:nvPr/>
        </p:nvCxnSpPr>
        <p:spPr>
          <a:xfrm flipH="1" flipV="1">
            <a:off x="6541802" y="3357213"/>
            <a:ext cx="1" cy="3638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27" idx="0"/>
            <a:endCxn id="113" idx="2"/>
          </p:cNvCxnSpPr>
          <p:nvPr/>
        </p:nvCxnSpPr>
        <p:spPr>
          <a:xfrm flipH="1" flipV="1">
            <a:off x="5905421" y="1902455"/>
            <a:ext cx="636381" cy="10043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接箭头连接符 124"/>
          <p:cNvCxnSpPr>
            <a:stCxn id="113" idx="3"/>
            <a:endCxn id="87" idx="1"/>
          </p:cNvCxnSpPr>
          <p:nvPr/>
        </p:nvCxnSpPr>
        <p:spPr>
          <a:xfrm flipV="1">
            <a:off x="6429955" y="980527"/>
            <a:ext cx="2191760" cy="6777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矩形 139"/>
          <p:cNvSpPr/>
          <p:nvPr/>
        </p:nvSpPr>
        <p:spPr>
          <a:xfrm>
            <a:off x="7578097" y="3104339"/>
            <a:ext cx="122533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</a:t>
            </a:r>
            <a:r>
              <a:rPr lang="en-US" altLang="zh-CN" sz="1400" dirty="0">
                <a:solidFill>
                  <a:schemeClr val="tx1"/>
                </a:solidFill>
              </a:rPr>
              <a:t>2 Generator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42" name="直接箭头连接符 141"/>
          <p:cNvCxnSpPr>
            <a:stCxn id="112" idx="3"/>
            <a:endCxn id="140" idx="1"/>
          </p:cNvCxnSpPr>
          <p:nvPr/>
        </p:nvCxnSpPr>
        <p:spPr>
          <a:xfrm flipV="1">
            <a:off x="7027859" y="3348502"/>
            <a:ext cx="550238" cy="6167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矩形 145"/>
          <p:cNvSpPr/>
          <p:nvPr/>
        </p:nvSpPr>
        <p:spPr>
          <a:xfrm>
            <a:off x="8621715" y="135060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7" name="矩形 146"/>
          <p:cNvSpPr/>
          <p:nvPr/>
        </p:nvSpPr>
        <p:spPr>
          <a:xfrm>
            <a:off x="8621715" y="1872257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Ballast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13" idx="3"/>
            <a:endCxn id="146" idx="1"/>
          </p:cNvCxnSpPr>
          <p:nvPr/>
        </p:nvCxnSpPr>
        <p:spPr>
          <a:xfrm flipV="1">
            <a:off x="6429955" y="1571804"/>
            <a:ext cx="2191760" cy="864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13" idx="3"/>
            <a:endCxn id="147" idx="1"/>
          </p:cNvCxnSpPr>
          <p:nvPr/>
        </p:nvCxnSpPr>
        <p:spPr>
          <a:xfrm>
            <a:off x="6429955" y="1658292"/>
            <a:ext cx="2191760" cy="4351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13" idx="3"/>
            <a:endCxn id="5" idx="1"/>
          </p:cNvCxnSpPr>
          <p:nvPr/>
        </p:nvCxnSpPr>
        <p:spPr>
          <a:xfrm>
            <a:off x="6429955" y="1658292"/>
            <a:ext cx="2191760" cy="9876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肘形连接符 70"/>
          <p:cNvCxnSpPr>
            <a:stCxn id="59" idx="0"/>
            <a:endCxn id="87" idx="0"/>
          </p:cNvCxnSpPr>
          <p:nvPr/>
        </p:nvCxnSpPr>
        <p:spPr>
          <a:xfrm rot="5400000" flipH="1" flipV="1">
            <a:off x="6052900" y="-1790966"/>
            <a:ext cx="581530" cy="5682123"/>
          </a:xfrm>
          <a:prstGeom prst="bentConnector3">
            <a:avLst>
              <a:gd name="adj1" fmla="val 139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7578098" y="373029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7578098" y="435625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2" idx="3"/>
            <a:endCxn id="131" idx="1"/>
          </p:cNvCxnSpPr>
          <p:nvPr/>
        </p:nvCxnSpPr>
        <p:spPr>
          <a:xfrm>
            <a:off x="7027859" y="3965216"/>
            <a:ext cx="550239" cy="924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接箭头连接符 126"/>
          <p:cNvCxnSpPr>
            <a:stCxn id="112" idx="3"/>
            <a:endCxn id="132" idx="1"/>
          </p:cNvCxnSpPr>
          <p:nvPr/>
        </p:nvCxnSpPr>
        <p:spPr>
          <a:xfrm>
            <a:off x="7027859" y="3965216"/>
            <a:ext cx="550239" cy="6352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 136"/>
          <p:cNvSpPr/>
          <p:nvPr/>
        </p:nvSpPr>
        <p:spPr>
          <a:xfrm>
            <a:off x="4179296" y="5399672"/>
            <a:ext cx="733330" cy="7803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8" name="矩形 137"/>
          <p:cNvSpPr/>
          <p:nvPr/>
        </p:nvSpPr>
        <p:spPr>
          <a:xfrm>
            <a:off x="6340834" y="5465342"/>
            <a:ext cx="972113" cy="6464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Small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39" name="直接箭头连接符 138"/>
          <p:cNvCxnSpPr>
            <a:stCxn id="137" idx="3"/>
            <a:endCxn id="138" idx="1"/>
          </p:cNvCxnSpPr>
          <p:nvPr/>
        </p:nvCxnSpPr>
        <p:spPr>
          <a:xfrm flipV="1">
            <a:off x="4912626" y="5788555"/>
            <a:ext cx="1428208" cy="130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文本框 140"/>
          <p:cNvSpPr txBox="1"/>
          <p:nvPr/>
        </p:nvSpPr>
        <p:spPr>
          <a:xfrm>
            <a:off x="6055747" y="5381822"/>
            <a:ext cx="517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Set</a:t>
            </a:r>
          </a:p>
        </p:txBody>
      </p:sp>
      <p:sp>
        <p:nvSpPr>
          <p:cNvPr id="43" name="矩形 42"/>
          <p:cNvSpPr/>
          <p:nvPr/>
        </p:nvSpPr>
        <p:spPr>
          <a:xfrm>
            <a:off x="2809241" y="759330"/>
            <a:ext cx="2335003" cy="578577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 52"/>
          <p:cNvSpPr/>
          <p:nvPr/>
        </p:nvSpPr>
        <p:spPr>
          <a:xfrm>
            <a:off x="1496697" y="2325485"/>
            <a:ext cx="970986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1540210" y="299398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9" name="肘形连接符 28"/>
          <p:cNvCxnSpPr>
            <a:stCxn id="67" idx="2"/>
            <a:endCxn id="97" idx="1"/>
          </p:cNvCxnSpPr>
          <p:nvPr/>
        </p:nvCxnSpPr>
        <p:spPr>
          <a:xfrm rot="16200000" flipH="1">
            <a:off x="2420956" y="3087626"/>
            <a:ext cx="1324447" cy="211382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97" idx="3"/>
            <a:endCxn id="100" idx="1"/>
          </p:cNvCxnSpPr>
          <p:nvPr/>
        </p:nvCxnSpPr>
        <p:spPr>
          <a:xfrm>
            <a:off x="4873421" y="4806762"/>
            <a:ext cx="6709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文本框 84"/>
          <p:cNvSpPr txBox="1"/>
          <p:nvPr/>
        </p:nvSpPr>
        <p:spPr>
          <a:xfrm>
            <a:off x="3083179" y="316730"/>
            <a:ext cx="62469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234962" y="2789031"/>
            <a:ext cx="534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5146861" y="4435346"/>
            <a:ext cx="294301" cy="3714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89" name="文本框 88"/>
          <p:cNvSpPr txBox="1"/>
          <p:nvPr/>
        </p:nvSpPr>
        <p:spPr>
          <a:xfrm>
            <a:off x="5233549" y="5757786"/>
            <a:ext cx="82219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6\7\8</a:t>
            </a:r>
            <a:endParaRPr lang="zh-CN" altLang="en-US" dirty="0"/>
          </a:p>
        </p:txBody>
      </p:sp>
      <p:sp>
        <p:nvSpPr>
          <p:cNvPr id="51" name="文本框 50"/>
          <p:cNvSpPr txBox="1"/>
          <p:nvPr/>
        </p:nvSpPr>
        <p:spPr>
          <a:xfrm>
            <a:off x="3205968" y="488003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^([0-2])$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242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3914775" y="2500497"/>
            <a:ext cx="972113" cy="4780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Reactor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3910209" y="17036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Oxygen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878374" y="4891759"/>
            <a:ext cx="1090150" cy="4504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</a:p>
        </p:txBody>
      </p:sp>
      <p:sp>
        <p:nvSpPr>
          <p:cNvPr id="43" name="矩形 42"/>
          <p:cNvSpPr/>
          <p:nvPr/>
        </p:nvSpPr>
        <p:spPr>
          <a:xfrm>
            <a:off x="2527462" y="1698553"/>
            <a:ext cx="96750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2000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552947" y="4117913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Capacitor</a:t>
            </a:r>
          </a:p>
        </p:txBody>
      </p:sp>
      <p:sp>
        <p:nvSpPr>
          <p:cNvPr id="48" name="矩形 47"/>
          <p:cNvSpPr/>
          <p:nvPr/>
        </p:nvSpPr>
        <p:spPr>
          <a:xfrm>
            <a:off x="2562118" y="3431357"/>
            <a:ext cx="945649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others</a:t>
            </a:r>
          </a:p>
        </p:txBody>
      </p:sp>
      <p:sp>
        <p:nvSpPr>
          <p:cNvPr id="51" name="矩形 50"/>
          <p:cNvSpPr/>
          <p:nvPr/>
        </p:nvSpPr>
        <p:spPr>
          <a:xfrm>
            <a:off x="3946081" y="4094947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842500" y="677695"/>
            <a:ext cx="1126024" cy="44239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Sonar</a:t>
            </a:r>
            <a:r>
              <a:rPr lang="zh-CN" altLang="en-US" sz="1400" dirty="0">
                <a:solidFill>
                  <a:schemeClr val="tx1"/>
                </a:solidFill>
              </a:rPr>
              <a:t>（</a:t>
            </a:r>
            <a:r>
              <a:rPr lang="en-US" altLang="zh-CN" sz="1400" dirty="0">
                <a:solidFill>
                  <a:schemeClr val="tx1"/>
                </a:solidFill>
              </a:rPr>
              <a:t>HV</a:t>
            </a:r>
            <a:r>
              <a:rPr lang="zh-CN" altLang="en-US" sz="1400" dirty="0">
                <a:solidFill>
                  <a:schemeClr val="tx1"/>
                </a:solidFill>
              </a:rPr>
              <a:t>）</a:t>
            </a:r>
            <a:endParaRPr lang="en-US" altLang="zh-CN" sz="1400" dirty="0">
              <a:solidFill>
                <a:schemeClr val="tx1"/>
              </a:solidFill>
            </a:endParaRPr>
          </a:p>
        </p:txBody>
      </p:sp>
      <p:sp>
        <p:nvSpPr>
          <p:cNvPr id="201" name="矩形 200"/>
          <p:cNvSpPr/>
          <p:nvPr/>
        </p:nvSpPr>
        <p:spPr>
          <a:xfrm>
            <a:off x="2527423" y="2495364"/>
            <a:ext cx="972113" cy="48832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Junction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05" name="直接箭头连接符 204"/>
          <p:cNvCxnSpPr>
            <a:stCxn id="20" idx="1"/>
            <a:endCxn id="201" idx="3"/>
          </p:cNvCxnSpPr>
          <p:nvPr/>
        </p:nvCxnSpPr>
        <p:spPr>
          <a:xfrm flipH="1">
            <a:off x="3499536" y="2739527"/>
            <a:ext cx="41523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直接箭头连接符 219"/>
          <p:cNvCxnSpPr>
            <a:stCxn id="201" idx="0"/>
            <a:endCxn id="43" idx="2"/>
          </p:cNvCxnSpPr>
          <p:nvPr/>
        </p:nvCxnSpPr>
        <p:spPr>
          <a:xfrm flipH="1" flipV="1">
            <a:off x="3011216" y="2186879"/>
            <a:ext cx="2264" cy="308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直接箭头连接符 232"/>
          <p:cNvCxnSpPr>
            <a:stCxn id="201" idx="3"/>
            <a:endCxn id="38" idx="1"/>
          </p:cNvCxnSpPr>
          <p:nvPr/>
        </p:nvCxnSpPr>
        <p:spPr>
          <a:xfrm flipV="1">
            <a:off x="3499536" y="1947848"/>
            <a:ext cx="410673" cy="7916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矩形 223"/>
          <p:cNvSpPr/>
          <p:nvPr/>
        </p:nvSpPr>
        <p:spPr>
          <a:xfrm>
            <a:off x="4065473" y="32175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Relay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(5000)</a:t>
            </a:r>
          </a:p>
        </p:txBody>
      </p:sp>
      <p:cxnSp>
        <p:nvCxnSpPr>
          <p:cNvPr id="232" name="直接箭头连接符 231"/>
          <p:cNvCxnSpPr>
            <a:stCxn id="51" idx="0"/>
            <a:endCxn id="224" idx="2"/>
          </p:cNvCxnSpPr>
          <p:nvPr/>
        </p:nvCxnSpPr>
        <p:spPr>
          <a:xfrm flipV="1">
            <a:off x="4432138" y="3912766"/>
            <a:ext cx="0" cy="1821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2621373" y="553468"/>
            <a:ext cx="812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Barsuk</a:t>
            </a:r>
            <a:endParaRPr lang="zh-CN" altLang="en-US" dirty="0"/>
          </a:p>
        </p:txBody>
      </p:sp>
      <p:sp>
        <p:nvSpPr>
          <p:cNvPr id="61" name="矩形 60"/>
          <p:cNvSpPr/>
          <p:nvPr/>
        </p:nvSpPr>
        <p:spPr>
          <a:xfrm>
            <a:off x="5882476" y="1261752"/>
            <a:ext cx="2814556" cy="393489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7839024" y="1485954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7839024" y="240180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80" idx="0"/>
            <a:endCxn id="79" idx="2"/>
          </p:cNvCxnSpPr>
          <p:nvPr/>
        </p:nvCxnSpPr>
        <p:spPr>
          <a:xfrm flipV="1">
            <a:off x="8163656" y="2181133"/>
            <a:ext cx="0" cy="220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6939175" y="1486838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接箭头连接符 46"/>
          <p:cNvCxnSpPr>
            <a:stCxn id="79" idx="1"/>
            <a:endCxn id="88" idx="3"/>
          </p:cNvCxnSpPr>
          <p:nvPr/>
        </p:nvCxnSpPr>
        <p:spPr>
          <a:xfrm flipH="1">
            <a:off x="7588439" y="1833544"/>
            <a:ext cx="250585" cy="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矩形 65"/>
          <p:cNvSpPr/>
          <p:nvPr/>
        </p:nvSpPr>
        <p:spPr>
          <a:xfrm>
            <a:off x="6939175" y="2361356"/>
            <a:ext cx="649264" cy="7356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R-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88" idx="2"/>
            <a:endCxn id="66" idx="0"/>
          </p:cNvCxnSpPr>
          <p:nvPr/>
        </p:nvCxnSpPr>
        <p:spPr>
          <a:xfrm>
            <a:off x="7263807" y="2182017"/>
            <a:ext cx="0" cy="179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矩形 134"/>
          <p:cNvSpPr/>
          <p:nvPr/>
        </p:nvSpPr>
        <p:spPr>
          <a:xfrm>
            <a:off x="6940267" y="4249858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5" name="直接箭头连接符 124"/>
          <p:cNvCxnSpPr>
            <a:stCxn id="66" idx="2"/>
            <a:endCxn id="154" idx="0"/>
          </p:cNvCxnSpPr>
          <p:nvPr/>
        </p:nvCxnSpPr>
        <p:spPr>
          <a:xfrm>
            <a:off x="7263807" y="3096980"/>
            <a:ext cx="1092" cy="199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矩形 153"/>
          <p:cNvSpPr/>
          <p:nvPr/>
        </p:nvSpPr>
        <p:spPr>
          <a:xfrm>
            <a:off x="6940267" y="329654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/10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5" name="矩形 154"/>
          <p:cNvSpPr/>
          <p:nvPr/>
        </p:nvSpPr>
        <p:spPr>
          <a:xfrm>
            <a:off x="7839024" y="3296541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5" name="直接箭头连接符 144"/>
          <p:cNvCxnSpPr>
            <a:stCxn id="154" idx="2"/>
            <a:endCxn id="135" idx="0"/>
          </p:cNvCxnSpPr>
          <p:nvPr/>
        </p:nvCxnSpPr>
        <p:spPr>
          <a:xfrm>
            <a:off x="7264899" y="3991720"/>
            <a:ext cx="0" cy="258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55" idx="1"/>
            <a:endCxn id="154" idx="3"/>
          </p:cNvCxnSpPr>
          <p:nvPr/>
        </p:nvCxnSpPr>
        <p:spPr>
          <a:xfrm flipH="1">
            <a:off x="7589531" y="3644131"/>
            <a:ext cx="2494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肘形连接符 149"/>
          <p:cNvCxnSpPr>
            <a:stCxn id="135" idx="2"/>
            <a:endCxn id="42" idx="2"/>
          </p:cNvCxnSpPr>
          <p:nvPr/>
        </p:nvCxnSpPr>
        <p:spPr>
          <a:xfrm rot="5400000">
            <a:off x="5645609" y="3722877"/>
            <a:ext cx="397131" cy="2841450"/>
          </a:xfrm>
          <a:prstGeom prst="bentConnector3">
            <a:avLst>
              <a:gd name="adj1" fmla="val 1575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接箭头连接符 250"/>
          <p:cNvCxnSpPr>
            <a:stCxn id="42" idx="0"/>
            <a:endCxn id="51" idx="2"/>
          </p:cNvCxnSpPr>
          <p:nvPr/>
        </p:nvCxnSpPr>
        <p:spPr>
          <a:xfrm flipV="1">
            <a:off x="4423449" y="4583273"/>
            <a:ext cx="8689" cy="3084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接箭头连接符 255"/>
          <p:cNvCxnSpPr>
            <a:stCxn id="51" idx="1"/>
            <a:endCxn id="44" idx="3"/>
          </p:cNvCxnSpPr>
          <p:nvPr/>
        </p:nvCxnSpPr>
        <p:spPr>
          <a:xfrm flipH="1">
            <a:off x="3498596" y="4339110"/>
            <a:ext cx="44748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箭头连接符 257"/>
          <p:cNvCxnSpPr>
            <a:stCxn id="51" idx="1"/>
            <a:endCxn id="48" idx="3"/>
          </p:cNvCxnSpPr>
          <p:nvPr/>
        </p:nvCxnSpPr>
        <p:spPr>
          <a:xfrm flipH="1" flipV="1">
            <a:off x="3507767" y="3652554"/>
            <a:ext cx="438314" cy="6865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42" idx="1"/>
            <a:endCxn id="44" idx="2"/>
          </p:cNvCxnSpPr>
          <p:nvPr/>
        </p:nvCxnSpPr>
        <p:spPr>
          <a:xfrm flipH="1" flipV="1">
            <a:off x="3025772" y="4560306"/>
            <a:ext cx="852602" cy="556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肘形连接符 266"/>
          <p:cNvCxnSpPr>
            <a:stCxn id="201" idx="1"/>
            <a:endCxn id="42" idx="1"/>
          </p:cNvCxnSpPr>
          <p:nvPr/>
        </p:nvCxnSpPr>
        <p:spPr>
          <a:xfrm rot="10800000" flipH="1" flipV="1">
            <a:off x="2527422" y="2739526"/>
            <a:ext cx="1350951" cy="2377437"/>
          </a:xfrm>
          <a:prstGeom prst="bentConnector3">
            <a:avLst>
              <a:gd name="adj1" fmla="val -1692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cxnSpLocks/>
            <a:stCxn id="65" idx="3"/>
            <a:endCxn id="79" idx="0"/>
          </p:cNvCxnSpPr>
          <p:nvPr/>
        </p:nvCxnSpPr>
        <p:spPr>
          <a:xfrm>
            <a:off x="4968524" y="898892"/>
            <a:ext cx="3195132" cy="58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stCxn id="155" idx="2"/>
          </p:cNvCxnSpPr>
          <p:nvPr/>
        </p:nvCxnSpPr>
        <p:spPr>
          <a:xfrm flipH="1">
            <a:off x="7580362" y="3991720"/>
            <a:ext cx="583294" cy="639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0" name="文本框 429"/>
          <p:cNvSpPr txBox="1"/>
          <p:nvPr/>
        </p:nvSpPr>
        <p:spPr>
          <a:xfrm>
            <a:off x="5243216" y="5342168"/>
            <a:ext cx="270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1" name="文本框 430"/>
          <p:cNvSpPr txBox="1"/>
          <p:nvPr/>
        </p:nvSpPr>
        <p:spPr>
          <a:xfrm>
            <a:off x="5253656" y="1072416"/>
            <a:ext cx="270382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35" name="文本框 434"/>
          <p:cNvSpPr txBox="1"/>
          <p:nvPr/>
        </p:nvSpPr>
        <p:spPr>
          <a:xfrm>
            <a:off x="5254664" y="2773862"/>
            <a:ext cx="289118" cy="369332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89" name="矩形 88"/>
          <p:cNvSpPr/>
          <p:nvPr/>
        </p:nvSpPr>
        <p:spPr>
          <a:xfrm>
            <a:off x="6033175" y="1482052"/>
            <a:ext cx="64926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89" idx="3"/>
            <a:endCxn id="88" idx="1"/>
          </p:cNvCxnSpPr>
          <p:nvPr/>
        </p:nvCxnSpPr>
        <p:spPr>
          <a:xfrm>
            <a:off x="6682439" y="1829642"/>
            <a:ext cx="256736" cy="47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224" idx="1"/>
            <a:endCxn id="43" idx="0"/>
          </p:cNvCxnSpPr>
          <p:nvPr/>
        </p:nvCxnSpPr>
        <p:spPr>
          <a:xfrm rot="10800000">
            <a:off x="3011217" y="1698553"/>
            <a:ext cx="1054257" cy="1866624"/>
          </a:xfrm>
          <a:prstGeom prst="bentConnector4">
            <a:avLst>
              <a:gd name="adj1" fmla="val 31966"/>
              <a:gd name="adj2" fmla="val 11224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xmlns="" id="{198067F4-991D-4349-90F1-46053F79B240}"/>
              </a:ext>
            </a:extLst>
          </p:cNvPr>
          <p:cNvCxnSpPr>
            <a:stCxn id="20" idx="3"/>
            <a:endCxn id="66" idx="1"/>
          </p:cNvCxnSpPr>
          <p:nvPr/>
        </p:nvCxnSpPr>
        <p:spPr>
          <a:xfrm flipV="1">
            <a:off x="4886888" y="2729168"/>
            <a:ext cx="2052287" cy="103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7109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矩形 95"/>
          <p:cNvSpPr/>
          <p:nvPr/>
        </p:nvSpPr>
        <p:spPr>
          <a:xfrm>
            <a:off x="878356" y="242880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7" name="矩形 96"/>
          <p:cNvSpPr/>
          <p:nvPr/>
        </p:nvSpPr>
        <p:spPr>
          <a:xfrm>
            <a:off x="871606" y="37667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Pump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878357" y="165879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Battery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878356" y="10033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Hatch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101" name="直接箭头连接符 100"/>
          <p:cNvCxnSpPr>
            <a:stCxn id="100" idx="2"/>
            <a:endCxn id="98" idx="0"/>
          </p:cNvCxnSpPr>
          <p:nvPr/>
        </p:nvCxnSpPr>
        <p:spPr>
          <a:xfrm>
            <a:off x="1441368" y="1491649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矩形 101"/>
          <p:cNvSpPr/>
          <p:nvPr/>
        </p:nvSpPr>
        <p:spPr>
          <a:xfrm>
            <a:off x="2920214" y="33706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920214" y="16629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05" name="直接箭头连接符 104"/>
          <p:cNvCxnSpPr>
            <a:stCxn id="96" idx="3"/>
            <a:endCxn id="104" idx="1"/>
          </p:cNvCxnSpPr>
          <p:nvPr/>
        </p:nvCxnSpPr>
        <p:spPr>
          <a:xfrm flipV="1">
            <a:off x="2004380" y="2010587"/>
            <a:ext cx="915834" cy="6623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接箭头连接符 105"/>
          <p:cNvCxnSpPr>
            <a:stCxn id="102" idx="1"/>
            <a:endCxn id="97" idx="3"/>
          </p:cNvCxnSpPr>
          <p:nvPr/>
        </p:nvCxnSpPr>
        <p:spPr>
          <a:xfrm flipH="1">
            <a:off x="1997630" y="3718269"/>
            <a:ext cx="922584" cy="292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/>
          <p:cNvSpPr/>
          <p:nvPr/>
        </p:nvSpPr>
        <p:spPr>
          <a:xfrm>
            <a:off x="924440" y="309778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Engine</a:t>
            </a:r>
            <a:endParaRPr lang="zh-CN" altLang="en-US" sz="14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9" name="矩形 108"/>
          <p:cNvSpPr/>
          <p:nvPr/>
        </p:nvSpPr>
        <p:spPr>
          <a:xfrm>
            <a:off x="2920214" y="25265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0" name="直接箭头连接符 109"/>
          <p:cNvCxnSpPr>
            <a:stCxn id="109" idx="1"/>
            <a:endCxn id="107" idx="3"/>
          </p:cNvCxnSpPr>
          <p:nvPr/>
        </p:nvCxnSpPr>
        <p:spPr>
          <a:xfrm flipH="1">
            <a:off x="2050464" y="2874163"/>
            <a:ext cx="869750" cy="467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肘形连接符 110"/>
          <p:cNvCxnSpPr>
            <a:stCxn id="98" idx="1"/>
            <a:endCxn id="107" idx="1"/>
          </p:cNvCxnSpPr>
          <p:nvPr/>
        </p:nvCxnSpPr>
        <p:spPr>
          <a:xfrm rot="10800000" flipH="1" flipV="1">
            <a:off x="878356" y="1902952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肘形连接符 112"/>
          <p:cNvCxnSpPr>
            <a:stCxn id="98" idx="3"/>
            <a:endCxn id="96" idx="3"/>
          </p:cNvCxnSpPr>
          <p:nvPr/>
        </p:nvCxnSpPr>
        <p:spPr>
          <a:xfrm flipH="1">
            <a:off x="2004380" y="1902953"/>
            <a:ext cx="1" cy="770013"/>
          </a:xfrm>
          <a:prstGeom prst="bentConnector3">
            <a:avLst>
              <a:gd name="adj1" fmla="val -2286000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4246701" y="59821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1-3/4-6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543988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4246701" y="164097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7" name="直接箭头连接符 116"/>
          <p:cNvCxnSpPr>
            <a:stCxn id="114" idx="2"/>
            <a:endCxn id="116" idx="0"/>
          </p:cNvCxnSpPr>
          <p:nvPr/>
        </p:nvCxnSpPr>
        <p:spPr>
          <a:xfrm>
            <a:off x="4613366" y="1293390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箭头连接符 117"/>
          <p:cNvCxnSpPr>
            <a:stCxn id="115" idx="1"/>
            <a:endCxn id="116" idx="3"/>
          </p:cNvCxnSpPr>
          <p:nvPr/>
        </p:nvCxnSpPr>
        <p:spPr>
          <a:xfrm flipH="1" flipV="1">
            <a:off x="4980031" y="1988569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矩形 118"/>
          <p:cNvSpPr/>
          <p:nvPr/>
        </p:nvSpPr>
        <p:spPr>
          <a:xfrm>
            <a:off x="4246701" y="251041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4246701" y="33739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4" name="直接箭头连接符 123"/>
          <p:cNvCxnSpPr>
            <a:stCxn id="115" idx="1"/>
            <a:endCxn id="119" idx="3"/>
          </p:cNvCxnSpPr>
          <p:nvPr/>
        </p:nvCxnSpPr>
        <p:spPr>
          <a:xfrm flipH="1">
            <a:off x="4980031" y="2858005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15" idx="1"/>
            <a:endCxn id="120" idx="3"/>
          </p:cNvCxnSpPr>
          <p:nvPr/>
        </p:nvCxnSpPr>
        <p:spPr>
          <a:xfrm flipH="1">
            <a:off x="4980031" y="2858005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16" idx="1"/>
            <a:endCxn id="104" idx="3"/>
          </p:cNvCxnSpPr>
          <p:nvPr/>
        </p:nvCxnSpPr>
        <p:spPr>
          <a:xfrm flipH="1">
            <a:off x="3653544" y="1988569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接箭头连接符 129"/>
          <p:cNvCxnSpPr>
            <a:stCxn id="119" idx="1"/>
            <a:endCxn id="109" idx="3"/>
          </p:cNvCxnSpPr>
          <p:nvPr/>
        </p:nvCxnSpPr>
        <p:spPr>
          <a:xfrm flipH="1">
            <a:off x="3653544" y="2858005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箭头连接符 131"/>
          <p:cNvCxnSpPr>
            <a:stCxn id="120" idx="1"/>
            <a:endCxn id="102" idx="3"/>
          </p:cNvCxnSpPr>
          <p:nvPr/>
        </p:nvCxnSpPr>
        <p:spPr>
          <a:xfrm flipH="1" flipV="1">
            <a:off x="3653544" y="3718269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16" idx="2"/>
            <a:endCxn id="119" idx="0"/>
          </p:cNvCxnSpPr>
          <p:nvPr/>
        </p:nvCxnSpPr>
        <p:spPr>
          <a:xfrm>
            <a:off x="4613366" y="2336158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9" idx="2"/>
            <a:endCxn id="120" idx="0"/>
          </p:cNvCxnSpPr>
          <p:nvPr/>
        </p:nvCxnSpPr>
        <p:spPr>
          <a:xfrm>
            <a:off x="4613366" y="3205594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文本框 135"/>
          <p:cNvSpPr txBox="1"/>
          <p:nvPr/>
        </p:nvSpPr>
        <p:spPr>
          <a:xfrm>
            <a:off x="3629123" y="165008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7" name="文本框 136"/>
          <p:cNvSpPr txBox="1"/>
          <p:nvPr/>
        </p:nvSpPr>
        <p:spPr>
          <a:xfrm>
            <a:off x="3629123" y="250819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8" name="文本框 137"/>
          <p:cNvSpPr txBox="1"/>
          <p:nvPr/>
        </p:nvSpPr>
        <p:spPr>
          <a:xfrm>
            <a:off x="3660749" y="337557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39" name="矩形 138"/>
          <p:cNvSpPr/>
          <p:nvPr/>
        </p:nvSpPr>
        <p:spPr>
          <a:xfrm>
            <a:off x="2786888" y="1515432"/>
            <a:ext cx="3513932" cy="450266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1" name="矩形 140"/>
          <p:cNvSpPr/>
          <p:nvPr/>
        </p:nvSpPr>
        <p:spPr>
          <a:xfrm>
            <a:off x="924440" y="446074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Container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2" name="肘形连接符 21"/>
          <p:cNvCxnSpPr>
            <a:stCxn id="98" idx="1"/>
            <a:endCxn id="141" idx="1"/>
          </p:cNvCxnSpPr>
          <p:nvPr/>
        </p:nvCxnSpPr>
        <p:spPr>
          <a:xfrm rot="10800000" flipH="1" flipV="1">
            <a:off x="878356" y="1902952"/>
            <a:ext cx="46083" cy="2801953"/>
          </a:xfrm>
          <a:prstGeom prst="bentConnector3">
            <a:avLst>
              <a:gd name="adj1" fmla="val -129920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924440" y="52456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27" name="直接箭头连接符 26"/>
          <p:cNvCxnSpPr>
            <a:stCxn id="141" idx="2"/>
            <a:endCxn id="142" idx="0"/>
          </p:cNvCxnSpPr>
          <p:nvPr/>
        </p:nvCxnSpPr>
        <p:spPr>
          <a:xfrm>
            <a:off x="1487452" y="4949069"/>
            <a:ext cx="0" cy="2966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矩形 144"/>
          <p:cNvSpPr/>
          <p:nvPr/>
        </p:nvSpPr>
        <p:spPr>
          <a:xfrm>
            <a:off x="2927419" y="42452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2920214" y="511267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48" name="肘形连接符 47"/>
          <p:cNvCxnSpPr>
            <a:stCxn id="98" idx="3"/>
            <a:endCxn id="97" idx="3"/>
          </p:cNvCxnSpPr>
          <p:nvPr/>
        </p:nvCxnSpPr>
        <p:spPr>
          <a:xfrm flipH="1">
            <a:off x="1997630" y="1902953"/>
            <a:ext cx="6751" cy="2107976"/>
          </a:xfrm>
          <a:prstGeom prst="bentConnector3">
            <a:avLst>
              <a:gd name="adj1" fmla="val -757856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145" idx="1"/>
            <a:endCxn id="142" idx="3"/>
          </p:cNvCxnSpPr>
          <p:nvPr/>
        </p:nvCxnSpPr>
        <p:spPr>
          <a:xfrm flipH="1">
            <a:off x="2050464" y="4592879"/>
            <a:ext cx="876955" cy="896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146" idx="1"/>
            <a:endCxn id="142" idx="3"/>
          </p:cNvCxnSpPr>
          <p:nvPr/>
        </p:nvCxnSpPr>
        <p:spPr>
          <a:xfrm flipH="1">
            <a:off x="2050464" y="5460266"/>
            <a:ext cx="869750" cy="2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矩形 166"/>
          <p:cNvSpPr/>
          <p:nvPr/>
        </p:nvSpPr>
        <p:spPr>
          <a:xfrm>
            <a:off x="4246701" y="42430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4243852" y="511267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167" idx="1"/>
            <a:endCxn id="145" idx="3"/>
          </p:cNvCxnSpPr>
          <p:nvPr/>
        </p:nvCxnSpPr>
        <p:spPr>
          <a:xfrm flipH="1">
            <a:off x="3660749" y="4590686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stCxn id="168" idx="1"/>
            <a:endCxn id="146" idx="3"/>
          </p:cNvCxnSpPr>
          <p:nvPr/>
        </p:nvCxnSpPr>
        <p:spPr>
          <a:xfrm flipH="1">
            <a:off x="3653544" y="5460265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/>
          <p:cNvCxnSpPr>
            <a:stCxn id="120" idx="2"/>
            <a:endCxn id="167" idx="0"/>
          </p:cNvCxnSpPr>
          <p:nvPr/>
        </p:nvCxnSpPr>
        <p:spPr>
          <a:xfrm>
            <a:off x="4613366" y="4069169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167" idx="2"/>
            <a:endCxn id="168" idx="0"/>
          </p:cNvCxnSpPr>
          <p:nvPr/>
        </p:nvCxnSpPr>
        <p:spPr>
          <a:xfrm flipH="1">
            <a:off x="4610517" y="4938275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箭头连接符 89"/>
          <p:cNvCxnSpPr>
            <a:stCxn id="115" idx="1"/>
            <a:endCxn id="167" idx="3"/>
          </p:cNvCxnSpPr>
          <p:nvPr/>
        </p:nvCxnSpPr>
        <p:spPr>
          <a:xfrm flipH="1">
            <a:off x="4980031" y="2858005"/>
            <a:ext cx="459850" cy="1732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115" idx="1"/>
            <a:endCxn id="168" idx="3"/>
          </p:cNvCxnSpPr>
          <p:nvPr/>
        </p:nvCxnSpPr>
        <p:spPr>
          <a:xfrm flipH="1">
            <a:off x="4977182" y="2858005"/>
            <a:ext cx="462699" cy="2602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3633431" y="42647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3653465" y="509185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92" name="文本框 191"/>
          <p:cNvSpPr txBox="1"/>
          <p:nvPr/>
        </p:nvSpPr>
        <p:spPr>
          <a:xfrm>
            <a:off x="148708" y="321011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200" name="矩形 199"/>
          <p:cNvSpPr/>
          <p:nvPr/>
        </p:nvSpPr>
        <p:spPr>
          <a:xfrm>
            <a:off x="8089164" y="709882"/>
            <a:ext cx="1003638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8222490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5" name="矩形 214"/>
          <p:cNvSpPr/>
          <p:nvPr/>
        </p:nvSpPr>
        <p:spPr>
          <a:xfrm>
            <a:off x="8222490" y="184615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8222490" y="270972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8" name="矩形 217"/>
          <p:cNvSpPr/>
          <p:nvPr/>
        </p:nvSpPr>
        <p:spPr>
          <a:xfrm>
            <a:off x="10663142" y="1809745"/>
            <a:ext cx="1090036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1:4/2:5/3:6</a:t>
            </a:r>
          </a:p>
        </p:txBody>
      </p:sp>
      <p:sp>
        <p:nvSpPr>
          <p:cNvPr id="219" name="矩形 218"/>
          <p:cNvSpPr/>
          <p:nvPr/>
        </p:nvSpPr>
        <p:spPr>
          <a:xfrm>
            <a:off x="10675002" y="35538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9548977" y="182413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8" idx="1"/>
            <a:endCxn id="220" idx="3"/>
          </p:cNvCxnSpPr>
          <p:nvPr/>
        </p:nvCxnSpPr>
        <p:spPr>
          <a:xfrm flipH="1">
            <a:off x="10282307" y="2157335"/>
            <a:ext cx="380835" cy="1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直接箭头连接符 221"/>
          <p:cNvCxnSpPr>
            <a:stCxn id="219" idx="1"/>
            <a:endCxn id="220" idx="3"/>
          </p:cNvCxnSpPr>
          <p:nvPr/>
        </p:nvCxnSpPr>
        <p:spPr>
          <a:xfrm flipH="1" flipV="1">
            <a:off x="10282307" y="2171725"/>
            <a:ext cx="392695" cy="1729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矩形 222"/>
          <p:cNvSpPr/>
          <p:nvPr/>
        </p:nvSpPr>
        <p:spPr>
          <a:xfrm>
            <a:off x="9548977" y="269357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5" name="矩形 224"/>
          <p:cNvSpPr/>
          <p:nvPr/>
        </p:nvSpPr>
        <p:spPr>
          <a:xfrm>
            <a:off x="9548977" y="35571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6" name="直接箭头连接符 225"/>
          <p:cNvCxnSpPr>
            <a:stCxn id="219" idx="1"/>
            <a:endCxn id="223" idx="3"/>
          </p:cNvCxnSpPr>
          <p:nvPr/>
        </p:nvCxnSpPr>
        <p:spPr>
          <a:xfrm flipH="1" flipV="1">
            <a:off x="10282307" y="3041161"/>
            <a:ext cx="392695" cy="860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219" idx="1"/>
            <a:endCxn id="225" idx="3"/>
          </p:cNvCxnSpPr>
          <p:nvPr/>
        </p:nvCxnSpPr>
        <p:spPr>
          <a:xfrm flipH="1">
            <a:off x="10282307" y="3901425"/>
            <a:ext cx="392695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直接箭头连接符 227"/>
          <p:cNvCxnSpPr>
            <a:stCxn id="220" idx="1"/>
            <a:endCxn id="215" idx="3"/>
          </p:cNvCxnSpPr>
          <p:nvPr/>
        </p:nvCxnSpPr>
        <p:spPr>
          <a:xfrm flipH="1">
            <a:off x="8955820" y="2171725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23" idx="1"/>
            <a:endCxn id="217" idx="3"/>
          </p:cNvCxnSpPr>
          <p:nvPr/>
        </p:nvCxnSpPr>
        <p:spPr>
          <a:xfrm flipH="1">
            <a:off x="8955820" y="3041161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接箭头连接符 229"/>
          <p:cNvCxnSpPr>
            <a:stCxn id="225" idx="1"/>
            <a:endCxn id="213" idx="3"/>
          </p:cNvCxnSpPr>
          <p:nvPr/>
        </p:nvCxnSpPr>
        <p:spPr>
          <a:xfrm flipH="1" flipV="1">
            <a:off x="8955820" y="3901425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直接箭头连接符 230"/>
          <p:cNvCxnSpPr>
            <a:stCxn id="220" idx="2"/>
            <a:endCxn id="223" idx="0"/>
          </p:cNvCxnSpPr>
          <p:nvPr/>
        </p:nvCxnSpPr>
        <p:spPr>
          <a:xfrm>
            <a:off x="9915642" y="2519314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直接箭头连接符 231"/>
          <p:cNvCxnSpPr>
            <a:stCxn id="223" idx="2"/>
            <a:endCxn id="225" idx="0"/>
          </p:cNvCxnSpPr>
          <p:nvPr/>
        </p:nvCxnSpPr>
        <p:spPr>
          <a:xfrm>
            <a:off x="9915642" y="3388750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文本框 232"/>
          <p:cNvSpPr txBox="1"/>
          <p:nvPr/>
        </p:nvSpPr>
        <p:spPr>
          <a:xfrm>
            <a:off x="8931399" y="183324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4" name="文本框 233"/>
          <p:cNvSpPr txBox="1"/>
          <p:nvPr/>
        </p:nvSpPr>
        <p:spPr>
          <a:xfrm>
            <a:off x="8931399" y="269134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5" name="文本框 234"/>
          <p:cNvSpPr txBox="1"/>
          <p:nvPr/>
        </p:nvSpPr>
        <p:spPr>
          <a:xfrm>
            <a:off x="8963025" y="355873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36" name="矩形 235"/>
          <p:cNvSpPr/>
          <p:nvPr/>
        </p:nvSpPr>
        <p:spPr>
          <a:xfrm>
            <a:off x="8089164" y="1698588"/>
            <a:ext cx="3751457" cy="4433160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7" name="矩形 236"/>
          <p:cNvSpPr/>
          <p:nvPr/>
        </p:nvSpPr>
        <p:spPr>
          <a:xfrm>
            <a:off x="8229695" y="442844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8" name="矩形 237"/>
          <p:cNvSpPr/>
          <p:nvPr/>
        </p:nvSpPr>
        <p:spPr>
          <a:xfrm>
            <a:off x="8222490" y="52958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9" name="矩形 238"/>
          <p:cNvSpPr/>
          <p:nvPr/>
        </p:nvSpPr>
        <p:spPr>
          <a:xfrm>
            <a:off x="9548977" y="44262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0" name="矩形 239"/>
          <p:cNvSpPr/>
          <p:nvPr/>
        </p:nvSpPr>
        <p:spPr>
          <a:xfrm>
            <a:off x="9546128" y="52958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41" name="直接箭头连接符 240"/>
          <p:cNvCxnSpPr>
            <a:stCxn id="239" idx="1"/>
            <a:endCxn id="237" idx="3"/>
          </p:cNvCxnSpPr>
          <p:nvPr/>
        </p:nvCxnSpPr>
        <p:spPr>
          <a:xfrm flipH="1">
            <a:off x="8963025" y="4773842"/>
            <a:ext cx="585952" cy="2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直接箭头连接符 241"/>
          <p:cNvCxnSpPr>
            <a:stCxn id="240" idx="1"/>
            <a:endCxn id="238" idx="3"/>
          </p:cNvCxnSpPr>
          <p:nvPr/>
        </p:nvCxnSpPr>
        <p:spPr>
          <a:xfrm flipH="1">
            <a:off x="8955820" y="5643421"/>
            <a:ext cx="59030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接箭头连接符 242"/>
          <p:cNvCxnSpPr>
            <a:stCxn id="225" idx="2"/>
            <a:endCxn id="239" idx="0"/>
          </p:cNvCxnSpPr>
          <p:nvPr/>
        </p:nvCxnSpPr>
        <p:spPr>
          <a:xfrm>
            <a:off x="9915642" y="4252325"/>
            <a:ext cx="0" cy="1739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接箭头连接符 243"/>
          <p:cNvCxnSpPr>
            <a:stCxn id="239" idx="2"/>
            <a:endCxn id="240" idx="0"/>
          </p:cNvCxnSpPr>
          <p:nvPr/>
        </p:nvCxnSpPr>
        <p:spPr>
          <a:xfrm flipH="1">
            <a:off x="9912793" y="5121431"/>
            <a:ext cx="2849" cy="17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接箭头连接符 244"/>
          <p:cNvCxnSpPr>
            <a:stCxn id="219" idx="1"/>
            <a:endCxn id="239" idx="3"/>
          </p:cNvCxnSpPr>
          <p:nvPr/>
        </p:nvCxnSpPr>
        <p:spPr>
          <a:xfrm flipH="1">
            <a:off x="10282307" y="3901425"/>
            <a:ext cx="392695" cy="872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接箭头连接符 245"/>
          <p:cNvCxnSpPr>
            <a:stCxn id="219" idx="1"/>
            <a:endCxn id="240" idx="3"/>
          </p:cNvCxnSpPr>
          <p:nvPr/>
        </p:nvCxnSpPr>
        <p:spPr>
          <a:xfrm flipH="1">
            <a:off x="10279458" y="3901425"/>
            <a:ext cx="395544" cy="1741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文本框 246"/>
          <p:cNvSpPr txBox="1"/>
          <p:nvPr/>
        </p:nvSpPr>
        <p:spPr>
          <a:xfrm>
            <a:off x="8935707" y="4447861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48" name="文本框 247"/>
          <p:cNvSpPr txBox="1"/>
          <p:nvPr/>
        </p:nvSpPr>
        <p:spPr>
          <a:xfrm>
            <a:off x="8955741" y="5275013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250" name="矩形 249"/>
          <p:cNvSpPr/>
          <p:nvPr/>
        </p:nvSpPr>
        <p:spPr>
          <a:xfrm>
            <a:off x="10757126" y="471297"/>
            <a:ext cx="902069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51" name="直接箭头连接符 250"/>
          <p:cNvCxnSpPr>
            <a:stCxn id="250" idx="2"/>
            <a:endCxn id="218" idx="0"/>
          </p:cNvCxnSpPr>
          <p:nvPr/>
        </p:nvCxnSpPr>
        <p:spPr>
          <a:xfrm flipH="1">
            <a:off x="11208160" y="1166476"/>
            <a:ext cx="1" cy="6432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338724" y="684648"/>
            <a:ext cx="76392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Angle/Click</a:t>
            </a:r>
            <a:endParaRPr lang="zh-CN" altLang="en-US" dirty="0"/>
          </a:p>
        </p:txBody>
      </p:sp>
      <p:sp>
        <p:nvSpPr>
          <p:cNvPr id="254" name="文本框 253"/>
          <p:cNvSpPr txBox="1"/>
          <p:nvPr/>
        </p:nvSpPr>
        <p:spPr>
          <a:xfrm>
            <a:off x="7773404" y="2884768"/>
            <a:ext cx="235693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7773405" y="3676920"/>
            <a:ext cx="260072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256" name="文本框 255"/>
          <p:cNvSpPr txBox="1"/>
          <p:nvPr/>
        </p:nvSpPr>
        <p:spPr>
          <a:xfrm>
            <a:off x="7729058" y="4542947"/>
            <a:ext cx="266497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7729058" y="5455825"/>
            <a:ext cx="255908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58" name="文本框 257"/>
          <p:cNvSpPr txBox="1"/>
          <p:nvPr/>
        </p:nvSpPr>
        <p:spPr>
          <a:xfrm>
            <a:off x="11254606" y="1244224"/>
            <a:ext cx="26978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59" name="文本框 258"/>
          <p:cNvSpPr txBox="1"/>
          <p:nvPr/>
        </p:nvSpPr>
        <p:spPr>
          <a:xfrm>
            <a:off x="7788291" y="2080673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81" name="肘形连接符 180"/>
          <p:cNvCxnSpPr>
            <a:stCxn id="200" idx="1"/>
            <a:endCxn id="217" idx="1"/>
          </p:cNvCxnSpPr>
          <p:nvPr/>
        </p:nvCxnSpPr>
        <p:spPr>
          <a:xfrm rot="10800000" flipH="1" flipV="1">
            <a:off x="8089164" y="954045"/>
            <a:ext cx="133326" cy="2103274"/>
          </a:xfrm>
          <a:prstGeom prst="bentConnector3">
            <a:avLst>
              <a:gd name="adj1" fmla="val -51437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肘形连接符 182"/>
          <p:cNvCxnSpPr>
            <a:stCxn id="200" idx="0"/>
            <a:endCxn id="213" idx="1"/>
          </p:cNvCxnSpPr>
          <p:nvPr/>
        </p:nvCxnSpPr>
        <p:spPr>
          <a:xfrm rot="16200000" flipH="1" flipV="1">
            <a:off x="6810965" y="2121406"/>
            <a:ext cx="3191543" cy="368493"/>
          </a:xfrm>
          <a:prstGeom prst="bentConnector4">
            <a:avLst>
              <a:gd name="adj1" fmla="val -4298"/>
              <a:gd name="adj2" fmla="val 3939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直接箭头连接符 188"/>
          <p:cNvCxnSpPr>
            <a:stCxn id="215" idx="0"/>
            <a:endCxn id="200" idx="2"/>
          </p:cNvCxnSpPr>
          <p:nvPr/>
        </p:nvCxnSpPr>
        <p:spPr>
          <a:xfrm flipV="1">
            <a:off x="8589155" y="1198208"/>
            <a:ext cx="1828" cy="64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肘形连接符 259"/>
          <p:cNvCxnSpPr>
            <a:stCxn id="252" idx="0"/>
            <a:endCxn id="237" idx="1"/>
          </p:cNvCxnSpPr>
          <p:nvPr/>
        </p:nvCxnSpPr>
        <p:spPr>
          <a:xfrm rot="16200000" flipH="1" flipV="1">
            <a:off x="6929498" y="1984844"/>
            <a:ext cx="4091387" cy="1490994"/>
          </a:xfrm>
          <a:prstGeom prst="bentConnector4">
            <a:avLst>
              <a:gd name="adj1" fmla="val -5587"/>
              <a:gd name="adj2" fmla="val 1848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肘形连接符 262"/>
          <p:cNvCxnSpPr>
            <a:stCxn id="252" idx="0"/>
            <a:endCxn id="238" idx="1"/>
          </p:cNvCxnSpPr>
          <p:nvPr/>
        </p:nvCxnSpPr>
        <p:spPr>
          <a:xfrm rot="16200000" flipH="1" flipV="1">
            <a:off x="6492203" y="2414935"/>
            <a:ext cx="4958774" cy="1498199"/>
          </a:xfrm>
          <a:prstGeom prst="bentConnector4">
            <a:avLst>
              <a:gd name="adj1" fmla="val -6864"/>
              <a:gd name="adj2" fmla="val 19460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032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425" y="201634"/>
            <a:ext cx="98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Probe2A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528384" y="114987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" name="椭圆 3"/>
          <p:cNvSpPr/>
          <p:nvPr/>
        </p:nvSpPr>
        <p:spPr>
          <a:xfrm>
            <a:off x="2046648" y="625941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2046649" y="1195822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2046559" y="1772833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7" name="直接连接符 6"/>
          <p:cNvCxnSpPr>
            <a:stCxn id="3" idx="3"/>
            <a:endCxn id="4" idx="2"/>
          </p:cNvCxnSpPr>
          <p:nvPr/>
        </p:nvCxnSpPr>
        <p:spPr>
          <a:xfrm flipV="1">
            <a:off x="1654408" y="820655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stCxn id="3" idx="3"/>
            <a:endCxn id="5" idx="2"/>
          </p:cNvCxnSpPr>
          <p:nvPr/>
        </p:nvCxnSpPr>
        <p:spPr>
          <a:xfrm flipV="1">
            <a:off x="1654408" y="1390536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6" idx="2"/>
            <a:endCxn id="3" idx="3"/>
          </p:cNvCxnSpPr>
          <p:nvPr/>
        </p:nvCxnSpPr>
        <p:spPr>
          <a:xfrm flipH="1" flipV="1">
            <a:off x="1654408" y="1394042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563495" y="282281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1-3/4-6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2081759" y="229887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" name="椭圆 11"/>
          <p:cNvSpPr/>
          <p:nvPr/>
        </p:nvSpPr>
        <p:spPr>
          <a:xfrm>
            <a:off x="2081760" y="286875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2081670" y="344576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14" name="直接连接符 13"/>
          <p:cNvCxnSpPr>
            <a:stCxn id="10" idx="3"/>
            <a:endCxn id="11" idx="2"/>
          </p:cNvCxnSpPr>
          <p:nvPr/>
        </p:nvCxnSpPr>
        <p:spPr>
          <a:xfrm flipV="1">
            <a:off x="1689519" y="249358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0" idx="3"/>
            <a:endCxn id="12" idx="2"/>
          </p:cNvCxnSpPr>
          <p:nvPr/>
        </p:nvCxnSpPr>
        <p:spPr>
          <a:xfrm flipV="1">
            <a:off x="1689519" y="306347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>
            <a:stCxn id="13" idx="2"/>
            <a:endCxn id="10" idx="3"/>
          </p:cNvCxnSpPr>
          <p:nvPr/>
        </p:nvCxnSpPr>
        <p:spPr>
          <a:xfrm flipH="1" flipV="1">
            <a:off x="1689519" y="306697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3238193" y="290780"/>
            <a:ext cx="2537462" cy="603001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6418207" y="4710761"/>
            <a:ext cx="84075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Symmetry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Switch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4" name="矩形 273"/>
          <p:cNvSpPr/>
          <p:nvPr/>
        </p:nvSpPr>
        <p:spPr>
          <a:xfrm>
            <a:off x="3549468" y="445978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5" name="矩形 274"/>
          <p:cNvSpPr/>
          <p:nvPr/>
        </p:nvSpPr>
        <p:spPr>
          <a:xfrm>
            <a:off x="3549468" y="1263233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6" name="矩形 275"/>
          <p:cNvSpPr/>
          <p:nvPr/>
        </p:nvSpPr>
        <p:spPr>
          <a:xfrm>
            <a:off x="3549802" y="2376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7" name="矩形 276"/>
          <p:cNvSpPr/>
          <p:nvPr/>
        </p:nvSpPr>
        <p:spPr>
          <a:xfrm>
            <a:off x="3549468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78" name="矩形 277"/>
          <p:cNvSpPr/>
          <p:nvPr/>
        </p:nvSpPr>
        <p:spPr>
          <a:xfrm>
            <a:off x="4490681" y="33144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9" name="直接箭头连接符 278"/>
          <p:cNvCxnSpPr>
            <a:stCxn id="275" idx="2"/>
            <a:endCxn id="276" idx="0"/>
          </p:cNvCxnSpPr>
          <p:nvPr/>
        </p:nvCxnSpPr>
        <p:spPr>
          <a:xfrm>
            <a:off x="3916133" y="1960550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接箭头连接符 279"/>
          <p:cNvCxnSpPr>
            <a:stCxn id="276" idx="3"/>
            <a:endCxn id="278" idx="0"/>
          </p:cNvCxnSpPr>
          <p:nvPr/>
        </p:nvCxnSpPr>
        <p:spPr>
          <a:xfrm>
            <a:off x="4283132" y="2724077"/>
            <a:ext cx="574214" cy="590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77" idx="0"/>
            <a:endCxn id="276" idx="2"/>
          </p:cNvCxnSpPr>
          <p:nvPr/>
        </p:nvCxnSpPr>
        <p:spPr>
          <a:xfrm flipV="1">
            <a:off x="3916133" y="3071666"/>
            <a:ext cx="334" cy="242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肘形连接符 282"/>
          <p:cNvCxnSpPr>
            <a:stCxn id="274" idx="0"/>
            <a:endCxn id="276" idx="1"/>
          </p:cNvCxnSpPr>
          <p:nvPr/>
        </p:nvCxnSpPr>
        <p:spPr>
          <a:xfrm rot="16200000" flipH="1" flipV="1">
            <a:off x="2593918" y="1401861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>
            <a:stCxn id="4" idx="6"/>
            <a:endCxn id="274" idx="1"/>
          </p:cNvCxnSpPr>
          <p:nvPr/>
        </p:nvCxnSpPr>
        <p:spPr>
          <a:xfrm flipV="1">
            <a:off x="2445001" y="794637"/>
            <a:ext cx="1104467" cy="26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接箭头连接符 287"/>
          <p:cNvCxnSpPr>
            <a:stCxn id="5" idx="6"/>
            <a:endCxn id="275" idx="1"/>
          </p:cNvCxnSpPr>
          <p:nvPr/>
        </p:nvCxnSpPr>
        <p:spPr>
          <a:xfrm>
            <a:off x="2445002" y="1390536"/>
            <a:ext cx="1104466" cy="22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接箭头连接符 289"/>
          <p:cNvCxnSpPr>
            <a:stCxn id="11" idx="6"/>
            <a:endCxn id="274" idx="1"/>
          </p:cNvCxnSpPr>
          <p:nvPr/>
        </p:nvCxnSpPr>
        <p:spPr>
          <a:xfrm flipV="1">
            <a:off x="2480112" y="794637"/>
            <a:ext cx="1069356" cy="16989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接箭头连接符 291"/>
          <p:cNvCxnSpPr>
            <a:stCxn id="12" idx="6"/>
            <a:endCxn id="275" idx="1"/>
          </p:cNvCxnSpPr>
          <p:nvPr/>
        </p:nvCxnSpPr>
        <p:spPr>
          <a:xfrm flipV="1">
            <a:off x="2480113" y="1611892"/>
            <a:ext cx="1069355" cy="1451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接箭头连接符 300"/>
          <p:cNvCxnSpPr>
            <a:stCxn id="278" idx="1"/>
            <a:endCxn id="277" idx="3"/>
          </p:cNvCxnSpPr>
          <p:nvPr/>
        </p:nvCxnSpPr>
        <p:spPr>
          <a:xfrm flipH="1">
            <a:off x="4282798" y="3662051"/>
            <a:ext cx="2078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矩形 322"/>
          <p:cNvSpPr/>
          <p:nvPr/>
        </p:nvSpPr>
        <p:spPr>
          <a:xfrm>
            <a:off x="1711039" y="532470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Railgun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329" name="肘形连接符 328"/>
          <p:cNvCxnSpPr>
            <a:stCxn id="6" idx="2"/>
            <a:endCxn id="323" idx="1"/>
          </p:cNvCxnSpPr>
          <p:nvPr/>
        </p:nvCxnSpPr>
        <p:spPr>
          <a:xfrm rot="10800000" flipV="1">
            <a:off x="1711039" y="1967546"/>
            <a:ext cx="335520" cy="3601317"/>
          </a:xfrm>
          <a:prstGeom prst="bentConnector3">
            <a:avLst>
              <a:gd name="adj1" fmla="val 4770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接箭头连接符 331"/>
          <p:cNvCxnSpPr>
            <a:stCxn id="13" idx="4"/>
            <a:endCxn id="323" idx="0"/>
          </p:cNvCxnSpPr>
          <p:nvPr/>
        </p:nvCxnSpPr>
        <p:spPr>
          <a:xfrm flipH="1">
            <a:off x="2274051" y="3835195"/>
            <a:ext cx="6796" cy="14895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矩形 341"/>
          <p:cNvSpPr/>
          <p:nvPr/>
        </p:nvSpPr>
        <p:spPr>
          <a:xfrm>
            <a:off x="3537652" y="522127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+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5" name="矩形 344"/>
          <p:cNvSpPr/>
          <p:nvPr/>
        </p:nvSpPr>
        <p:spPr>
          <a:xfrm>
            <a:off x="4490681" y="5221274"/>
            <a:ext cx="947104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0:180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9" name="直接箭头连接符 348"/>
          <p:cNvCxnSpPr>
            <a:stCxn id="345" idx="1"/>
            <a:endCxn id="342" idx="3"/>
          </p:cNvCxnSpPr>
          <p:nvPr/>
        </p:nvCxnSpPr>
        <p:spPr>
          <a:xfrm flipH="1">
            <a:off x="4270982" y="5568864"/>
            <a:ext cx="2196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矩形 352"/>
          <p:cNvSpPr/>
          <p:nvPr/>
        </p:nvSpPr>
        <p:spPr>
          <a:xfrm>
            <a:off x="3542508" y="4271588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*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4483722" y="4271587"/>
            <a:ext cx="733330" cy="7454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-1:1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5" name="直接箭头连接符 354"/>
          <p:cNvCxnSpPr>
            <a:stCxn id="354" idx="1"/>
            <a:endCxn id="353" idx="3"/>
          </p:cNvCxnSpPr>
          <p:nvPr/>
        </p:nvCxnSpPr>
        <p:spPr>
          <a:xfrm flipH="1">
            <a:off x="4275838" y="4644336"/>
            <a:ext cx="20788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直接箭头连接符 366"/>
          <p:cNvCxnSpPr>
            <a:stCxn id="353" idx="2"/>
            <a:endCxn id="342" idx="0"/>
          </p:cNvCxnSpPr>
          <p:nvPr/>
        </p:nvCxnSpPr>
        <p:spPr>
          <a:xfrm flipH="1">
            <a:off x="3904317" y="5017086"/>
            <a:ext cx="4856" cy="2041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stCxn id="93" idx="1"/>
            <a:endCxn id="345" idx="3"/>
          </p:cNvCxnSpPr>
          <p:nvPr/>
        </p:nvCxnSpPr>
        <p:spPr>
          <a:xfrm flipH="1">
            <a:off x="5437785" y="5058351"/>
            <a:ext cx="980422" cy="510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矩形 401"/>
          <p:cNvSpPr/>
          <p:nvPr/>
        </p:nvSpPr>
        <p:spPr>
          <a:xfrm>
            <a:off x="681271" y="40096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04" name="肘形连接符 403"/>
          <p:cNvCxnSpPr>
            <a:stCxn id="277" idx="1"/>
            <a:endCxn id="402" idx="3"/>
          </p:cNvCxnSpPr>
          <p:nvPr/>
        </p:nvCxnSpPr>
        <p:spPr>
          <a:xfrm rot="10800000" flipV="1">
            <a:off x="1807296" y="3662051"/>
            <a:ext cx="1742173" cy="5917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文本框 423"/>
          <p:cNvSpPr txBox="1"/>
          <p:nvPr/>
        </p:nvSpPr>
        <p:spPr>
          <a:xfrm>
            <a:off x="2906164" y="4860198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5" name="文本框 424"/>
          <p:cNvSpPr txBox="1"/>
          <p:nvPr/>
        </p:nvSpPr>
        <p:spPr>
          <a:xfrm>
            <a:off x="2839840" y="3201694"/>
            <a:ext cx="2524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6" name="文本框 425"/>
          <p:cNvSpPr txBox="1"/>
          <p:nvPr/>
        </p:nvSpPr>
        <p:spPr>
          <a:xfrm>
            <a:off x="2878465" y="599923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27" name="文本框 426"/>
          <p:cNvSpPr txBox="1"/>
          <p:nvPr/>
        </p:nvSpPr>
        <p:spPr>
          <a:xfrm>
            <a:off x="2837063" y="1683408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28" name="文本框 427"/>
          <p:cNvSpPr txBox="1"/>
          <p:nvPr/>
        </p:nvSpPr>
        <p:spPr>
          <a:xfrm>
            <a:off x="6097965" y="5229530"/>
            <a:ext cx="252431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532" name="直接箭头连接符 531"/>
          <p:cNvCxnSpPr>
            <a:stCxn id="277" idx="2"/>
            <a:endCxn id="353" idx="0"/>
          </p:cNvCxnSpPr>
          <p:nvPr/>
        </p:nvCxnSpPr>
        <p:spPr>
          <a:xfrm flipH="1">
            <a:off x="3909173" y="4009640"/>
            <a:ext cx="6960" cy="261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342" idx="1"/>
            <a:endCxn id="323" idx="3"/>
          </p:cNvCxnSpPr>
          <p:nvPr/>
        </p:nvCxnSpPr>
        <p:spPr>
          <a:xfrm flipH="1">
            <a:off x="2837063" y="5568864"/>
            <a:ext cx="7005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矩形 541"/>
          <p:cNvSpPr/>
          <p:nvPr/>
        </p:nvSpPr>
        <p:spPr>
          <a:xfrm>
            <a:off x="7817564" y="969255"/>
            <a:ext cx="2495460" cy="558057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3" name="矩形 542"/>
          <p:cNvSpPr/>
          <p:nvPr/>
        </p:nvSpPr>
        <p:spPr>
          <a:xfrm>
            <a:off x="8228685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4" name="矩形 543"/>
          <p:cNvSpPr/>
          <p:nvPr/>
        </p:nvSpPr>
        <p:spPr>
          <a:xfrm>
            <a:off x="8218898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6" name="矩形 545"/>
          <p:cNvSpPr/>
          <p:nvPr/>
        </p:nvSpPr>
        <p:spPr>
          <a:xfrm>
            <a:off x="8228685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48" name="矩形 547"/>
          <p:cNvSpPr/>
          <p:nvPr/>
        </p:nvSpPr>
        <p:spPr>
          <a:xfrm>
            <a:off x="10615887" y="351538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Pannel</a:t>
            </a:r>
            <a:endParaRPr lang="zh-CN" altLang="en-US" sz="1600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53" name="直接箭头连接符 552"/>
          <p:cNvCxnSpPr>
            <a:stCxn id="635" idx="3"/>
          </p:cNvCxnSpPr>
          <p:nvPr/>
        </p:nvCxnSpPr>
        <p:spPr>
          <a:xfrm flipV="1">
            <a:off x="9988421" y="1499032"/>
            <a:ext cx="184350" cy="6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接箭头连接符 554"/>
          <p:cNvCxnSpPr>
            <a:stCxn id="649" idx="3"/>
          </p:cNvCxnSpPr>
          <p:nvPr/>
        </p:nvCxnSpPr>
        <p:spPr>
          <a:xfrm flipV="1">
            <a:off x="9988421" y="2395212"/>
            <a:ext cx="184350" cy="96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矩形 562"/>
          <p:cNvSpPr/>
          <p:nvPr/>
        </p:nvSpPr>
        <p:spPr>
          <a:xfrm>
            <a:off x="6149165" y="266882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1/4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67" name="矩形 566"/>
          <p:cNvSpPr/>
          <p:nvPr/>
        </p:nvSpPr>
        <p:spPr>
          <a:xfrm>
            <a:off x="6139378" y="2009748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Sonar0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569" name="直接箭头连接符 568"/>
          <p:cNvCxnSpPr>
            <a:stCxn id="567" idx="3"/>
            <a:endCxn id="544" idx="1"/>
          </p:cNvCxnSpPr>
          <p:nvPr/>
        </p:nvCxnSpPr>
        <p:spPr>
          <a:xfrm flipV="1">
            <a:off x="7265402" y="1505472"/>
            <a:ext cx="953496" cy="748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接箭头连接符 570"/>
          <p:cNvCxnSpPr>
            <a:stCxn id="563" idx="3"/>
            <a:endCxn id="544" idx="1"/>
          </p:cNvCxnSpPr>
          <p:nvPr/>
        </p:nvCxnSpPr>
        <p:spPr>
          <a:xfrm flipV="1">
            <a:off x="7275189" y="1505472"/>
            <a:ext cx="943709" cy="140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接箭头连接符 572"/>
          <p:cNvCxnSpPr>
            <a:stCxn id="567" idx="3"/>
            <a:endCxn id="543" idx="1"/>
          </p:cNvCxnSpPr>
          <p:nvPr/>
        </p:nvCxnSpPr>
        <p:spPr>
          <a:xfrm>
            <a:off x="7265402" y="2253911"/>
            <a:ext cx="963283" cy="150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接箭头连接符 574"/>
          <p:cNvCxnSpPr>
            <a:stCxn id="567" idx="3"/>
            <a:endCxn id="546" idx="1"/>
          </p:cNvCxnSpPr>
          <p:nvPr/>
        </p:nvCxnSpPr>
        <p:spPr>
          <a:xfrm>
            <a:off x="7265402" y="2253911"/>
            <a:ext cx="963283" cy="1050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接箭头连接符 576"/>
          <p:cNvCxnSpPr>
            <a:stCxn id="563" idx="3"/>
            <a:endCxn id="543" idx="1"/>
          </p:cNvCxnSpPr>
          <p:nvPr/>
        </p:nvCxnSpPr>
        <p:spPr>
          <a:xfrm flipV="1">
            <a:off x="7275189" y="2404874"/>
            <a:ext cx="953496" cy="5081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接箭头连接符 578"/>
          <p:cNvCxnSpPr>
            <a:stCxn id="583" idx="3"/>
            <a:endCxn id="546" idx="1"/>
          </p:cNvCxnSpPr>
          <p:nvPr/>
        </p:nvCxnSpPr>
        <p:spPr>
          <a:xfrm flipV="1">
            <a:off x="7275189" y="3304276"/>
            <a:ext cx="953496" cy="253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矩形 582"/>
          <p:cNvSpPr/>
          <p:nvPr/>
        </p:nvSpPr>
        <p:spPr>
          <a:xfrm>
            <a:off x="6149165" y="331375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2/5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84" name="矩形 583"/>
          <p:cNvSpPr/>
          <p:nvPr/>
        </p:nvSpPr>
        <p:spPr>
          <a:xfrm>
            <a:off x="6148536" y="393838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3/6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591" name="矩形 590"/>
          <p:cNvSpPr/>
          <p:nvPr/>
        </p:nvSpPr>
        <p:spPr>
          <a:xfrm>
            <a:off x="8218898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2" name="矩形 591"/>
          <p:cNvSpPr/>
          <p:nvPr/>
        </p:nvSpPr>
        <p:spPr>
          <a:xfrm>
            <a:off x="8228685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93" name="矩形 592"/>
          <p:cNvSpPr/>
          <p:nvPr/>
        </p:nvSpPr>
        <p:spPr>
          <a:xfrm>
            <a:off x="8228685" y="56548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-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95" name="直接箭头连接符 594"/>
          <p:cNvCxnSpPr>
            <a:stCxn id="567" idx="3"/>
            <a:endCxn id="591" idx="1"/>
          </p:cNvCxnSpPr>
          <p:nvPr/>
        </p:nvCxnSpPr>
        <p:spPr>
          <a:xfrm>
            <a:off x="7265402" y="2253911"/>
            <a:ext cx="953496" cy="1949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接箭头连接符 597"/>
          <p:cNvCxnSpPr>
            <a:stCxn id="583" idx="3"/>
            <a:endCxn id="591" idx="1"/>
          </p:cNvCxnSpPr>
          <p:nvPr/>
        </p:nvCxnSpPr>
        <p:spPr>
          <a:xfrm>
            <a:off x="7275189" y="3557919"/>
            <a:ext cx="943709" cy="645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接箭头连接符 599"/>
          <p:cNvCxnSpPr>
            <a:stCxn id="584" idx="3"/>
            <a:endCxn id="592" idx="1"/>
          </p:cNvCxnSpPr>
          <p:nvPr/>
        </p:nvCxnSpPr>
        <p:spPr>
          <a:xfrm>
            <a:off x="7274560" y="4182545"/>
            <a:ext cx="954125" cy="920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接箭头连接符 601"/>
          <p:cNvCxnSpPr>
            <a:stCxn id="584" idx="3"/>
            <a:endCxn id="593" idx="1"/>
          </p:cNvCxnSpPr>
          <p:nvPr/>
        </p:nvCxnSpPr>
        <p:spPr>
          <a:xfrm>
            <a:off x="7274560" y="4182545"/>
            <a:ext cx="954125" cy="18199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箭头连接符 603"/>
          <p:cNvCxnSpPr>
            <a:stCxn id="567" idx="3"/>
            <a:endCxn id="592" idx="1"/>
          </p:cNvCxnSpPr>
          <p:nvPr/>
        </p:nvCxnSpPr>
        <p:spPr>
          <a:xfrm>
            <a:off x="7265402" y="2253911"/>
            <a:ext cx="963283" cy="2849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接箭头连接符 605"/>
          <p:cNvCxnSpPr>
            <a:stCxn id="567" idx="3"/>
            <a:endCxn id="593" idx="1"/>
          </p:cNvCxnSpPr>
          <p:nvPr/>
        </p:nvCxnSpPr>
        <p:spPr>
          <a:xfrm>
            <a:off x="7265402" y="2253911"/>
            <a:ext cx="963283" cy="3748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5" name="矩形 634"/>
          <p:cNvSpPr/>
          <p:nvPr/>
        </p:nvSpPr>
        <p:spPr>
          <a:xfrm>
            <a:off x="9255091" y="11578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43" name="直接箭头连接符 642"/>
          <p:cNvCxnSpPr>
            <a:stCxn id="544" idx="3"/>
            <a:endCxn id="635" idx="1"/>
          </p:cNvCxnSpPr>
          <p:nvPr/>
        </p:nvCxnSpPr>
        <p:spPr>
          <a:xfrm>
            <a:off x="8952228" y="1505472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7" name="矩形 646"/>
          <p:cNvSpPr/>
          <p:nvPr/>
        </p:nvSpPr>
        <p:spPr>
          <a:xfrm>
            <a:off x="9255091" y="385608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8" name="矩形 647"/>
          <p:cNvSpPr/>
          <p:nvPr/>
        </p:nvSpPr>
        <p:spPr>
          <a:xfrm>
            <a:off x="9255091" y="295668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49" name="矩形 648"/>
          <p:cNvSpPr/>
          <p:nvPr/>
        </p:nvSpPr>
        <p:spPr>
          <a:xfrm>
            <a:off x="9255091" y="205728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0" name="矩形 649"/>
          <p:cNvSpPr/>
          <p:nvPr/>
        </p:nvSpPr>
        <p:spPr>
          <a:xfrm>
            <a:off x="9255091" y="47554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651" name="矩形 650"/>
          <p:cNvSpPr/>
          <p:nvPr/>
        </p:nvSpPr>
        <p:spPr>
          <a:xfrm>
            <a:off x="9255091" y="56548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Round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654" name="直接箭头连接符 653"/>
          <p:cNvCxnSpPr>
            <a:stCxn id="543" idx="3"/>
            <a:endCxn id="649" idx="1"/>
          </p:cNvCxnSpPr>
          <p:nvPr/>
        </p:nvCxnSpPr>
        <p:spPr>
          <a:xfrm>
            <a:off x="8962015" y="2404874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接箭头连接符 655"/>
          <p:cNvCxnSpPr>
            <a:stCxn id="546" idx="3"/>
            <a:endCxn id="648" idx="1"/>
          </p:cNvCxnSpPr>
          <p:nvPr/>
        </p:nvCxnSpPr>
        <p:spPr>
          <a:xfrm>
            <a:off x="8962015" y="3304276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/>
          <p:cNvCxnSpPr>
            <a:stCxn id="591" idx="3"/>
            <a:endCxn id="647" idx="1"/>
          </p:cNvCxnSpPr>
          <p:nvPr/>
        </p:nvCxnSpPr>
        <p:spPr>
          <a:xfrm>
            <a:off x="8952228" y="4203678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>
            <a:stCxn id="592" idx="3"/>
            <a:endCxn id="650" idx="1"/>
          </p:cNvCxnSpPr>
          <p:nvPr/>
        </p:nvCxnSpPr>
        <p:spPr>
          <a:xfrm>
            <a:off x="8962015" y="5103080"/>
            <a:ext cx="2930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接箭头连接符 661"/>
          <p:cNvCxnSpPr>
            <a:stCxn id="593" idx="3"/>
            <a:endCxn id="651" idx="1"/>
          </p:cNvCxnSpPr>
          <p:nvPr/>
        </p:nvCxnSpPr>
        <p:spPr>
          <a:xfrm flipV="1">
            <a:off x="8962015" y="6002480"/>
            <a:ext cx="29307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接箭头连接符 663"/>
          <p:cNvCxnSpPr>
            <a:stCxn id="648" idx="3"/>
          </p:cNvCxnSpPr>
          <p:nvPr/>
        </p:nvCxnSpPr>
        <p:spPr>
          <a:xfrm>
            <a:off x="9988421" y="3304276"/>
            <a:ext cx="184350" cy="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接箭头连接符 665"/>
          <p:cNvCxnSpPr>
            <a:stCxn id="647" idx="3"/>
          </p:cNvCxnSpPr>
          <p:nvPr/>
        </p:nvCxnSpPr>
        <p:spPr>
          <a:xfrm>
            <a:off x="9988421" y="4203678"/>
            <a:ext cx="196347" cy="1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接箭头连接符 667"/>
          <p:cNvCxnSpPr>
            <a:stCxn id="650" idx="3"/>
          </p:cNvCxnSpPr>
          <p:nvPr/>
        </p:nvCxnSpPr>
        <p:spPr>
          <a:xfrm>
            <a:off x="9988421" y="5103080"/>
            <a:ext cx="196347" cy="137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接箭头连接符 669"/>
          <p:cNvCxnSpPr>
            <a:stCxn id="651" idx="3"/>
          </p:cNvCxnSpPr>
          <p:nvPr/>
        </p:nvCxnSpPr>
        <p:spPr>
          <a:xfrm flipV="1">
            <a:off x="9988421" y="5999260"/>
            <a:ext cx="196347" cy="3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直接箭头连接符 728"/>
          <p:cNvCxnSpPr>
            <a:stCxn id="542" idx="3"/>
            <a:endCxn id="548" idx="1"/>
          </p:cNvCxnSpPr>
          <p:nvPr/>
        </p:nvCxnSpPr>
        <p:spPr>
          <a:xfrm>
            <a:off x="10313024" y="3759543"/>
            <a:ext cx="3028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3" idx="1"/>
            <a:endCxn id="354" idx="3"/>
          </p:cNvCxnSpPr>
          <p:nvPr/>
        </p:nvCxnSpPr>
        <p:spPr>
          <a:xfrm flipH="1" flipV="1">
            <a:off x="5217052" y="4644336"/>
            <a:ext cx="1201155" cy="414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35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3156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595744" y="273219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3113701" y="26612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Delay4S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113701" y="173395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174813" y="17165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接箭头连接符 11"/>
          <p:cNvCxnSpPr>
            <a:stCxn id="11" idx="3"/>
            <a:endCxn id="10" idx="1"/>
          </p:cNvCxnSpPr>
          <p:nvPr/>
        </p:nvCxnSpPr>
        <p:spPr>
          <a:xfrm>
            <a:off x="2908143" y="2064153"/>
            <a:ext cx="205558" cy="173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3121517" y="97271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537134" y="183871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5110163" y="24859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75" idx="3"/>
            <a:endCxn id="13" idx="1"/>
          </p:cNvCxnSpPr>
          <p:nvPr/>
        </p:nvCxnSpPr>
        <p:spPr>
          <a:xfrm flipV="1">
            <a:off x="1304492" y="1320300"/>
            <a:ext cx="1817025" cy="712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75" idx="3"/>
            <a:endCxn id="11" idx="1"/>
          </p:cNvCxnSpPr>
          <p:nvPr/>
        </p:nvCxnSpPr>
        <p:spPr>
          <a:xfrm>
            <a:off x="1304492" y="2032626"/>
            <a:ext cx="870321" cy="31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  <a:endCxn id="13" idx="3"/>
          </p:cNvCxnSpPr>
          <p:nvPr/>
        </p:nvCxnSpPr>
        <p:spPr>
          <a:xfrm flipH="1">
            <a:off x="3854847" y="736917"/>
            <a:ext cx="1741373" cy="583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15" idx="2"/>
            <a:endCxn id="10" idx="3"/>
          </p:cNvCxnSpPr>
          <p:nvPr/>
        </p:nvCxnSpPr>
        <p:spPr>
          <a:xfrm flipH="1">
            <a:off x="3847031" y="736917"/>
            <a:ext cx="1749189" cy="13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3" idx="3"/>
            <a:endCxn id="14" idx="0"/>
          </p:cNvCxnSpPr>
          <p:nvPr/>
        </p:nvCxnSpPr>
        <p:spPr>
          <a:xfrm>
            <a:off x="3854847" y="1320300"/>
            <a:ext cx="1168344" cy="5184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矩形 32"/>
          <p:cNvSpPr/>
          <p:nvPr/>
        </p:nvSpPr>
        <p:spPr>
          <a:xfrm>
            <a:off x="4606993" y="335665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4606993" y="3929348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(RIGHT)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4606993" y="4541967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2174813" y="26669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46" name="直接箭头连接符 45"/>
          <p:cNvCxnSpPr>
            <a:stCxn id="63" idx="3"/>
            <a:endCxn id="44" idx="1"/>
          </p:cNvCxnSpPr>
          <p:nvPr/>
        </p:nvCxnSpPr>
        <p:spPr>
          <a:xfrm>
            <a:off x="1313630" y="2651738"/>
            <a:ext cx="861183" cy="362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矩形 76"/>
          <p:cNvSpPr/>
          <p:nvPr/>
        </p:nvSpPr>
        <p:spPr>
          <a:xfrm>
            <a:off x="2174813" y="354340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75" idx="3"/>
            <a:endCxn id="77" idx="1"/>
          </p:cNvCxnSpPr>
          <p:nvPr/>
        </p:nvCxnSpPr>
        <p:spPr>
          <a:xfrm>
            <a:off x="1304492" y="2032626"/>
            <a:ext cx="870321" cy="185836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77" idx="3"/>
            <a:endCxn id="2" idx="1"/>
          </p:cNvCxnSpPr>
          <p:nvPr/>
        </p:nvCxnSpPr>
        <p:spPr>
          <a:xfrm flipV="1">
            <a:off x="2908143" y="2976358"/>
            <a:ext cx="1687601" cy="914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357141" y="538353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Lock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3" name="矩形 112"/>
          <p:cNvSpPr/>
          <p:nvPr/>
        </p:nvSpPr>
        <p:spPr>
          <a:xfrm>
            <a:off x="1898051" y="52820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3200178" y="5385449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(Lock)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5" name="直接箭头连接符 114"/>
          <p:cNvCxnSpPr>
            <a:stCxn id="112" idx="3"/>
            <a:endCxn id="113" idx="1"/>
          </p:cNvCxnSpPr>
          <p:nvPr/>
        </p:nvCxnSpPr>
        <p:spPr>
          <a:xfrm>
            <a:off x="1329254" y="5627702"/>
            <a:ext cx="568797" cy="1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箭头连接符 115"/>
          <p:cNvCxnSpPr>
            <a:stCxn id="113" idx="3"/>
            <a:endCxn id="114" idx="1"/>
          </p:cNvCxnSpPr>
          <p:nvPr/>
        </p:nvCxnSpPr>
        <p:spPr>
          <a:xfrm flipV="1">
            <a:off x="2631381" y="5629612"/>
            <a:ext cx="568797" cy="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矩形 162"/>
          <p:cNvSpPr/>
          <p:nvPr/>
        </p:nvSpPr>
        <p:spPr>
          <a:xfrm>
            <a:off x="10101015" y="2917410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8" name="矩形 167"/>
          <p:cNvSpPr/>
          <p:nvPr/>
        </p:nvSpPr>
        <p:spPr>
          <a:xfrm>
            <a:off x="10098201" y="3590085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1f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(LEFT)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4" name="矩形 173"/>
          <p:cNvSpPr/>
          <p:nvPr/>
        </p:nvSpPr>
        <p:spPr>
          <a:xfrm>
            <a:off x="8442986" y="2878089"/>
            <a:ext cx="733330" cy="6942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Delay4S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81" name="直接箭头连接符 180"/>
          <p:cNvCxnSpPr>
            <a:stCxn id="174" idx="3"/>
            <a:endCxn id="163" idx="1"/>
          </p:cNvCxnSpPr>
          <p:nvPr/>
        </p:nvCxnSpPr>
        <p:spPr>
          <a:xfrm flipV="1">
            <a:off x="9176316" y="3189002"/>
            <a:ext cx="924699" cy="362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矩形 220"/>
          <p:cNvSpPr/>
          <p:nvPr/>
        </p:nvSpPr>
        <p:spPr>
          <a:xfrm>
            <a:off x="8426112" y="195150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227" name="直接箭头连接符 226"/>
          <p:cNvCxnSpPr>
            <a:stCxn id="117" idx="3"/>
            <a:endCxn id="174" idx="1"/>
          </p:cNvCxnSpPr>
          <p:nvPr/>
        </p:nvCxnSpPr>
        <p:spPr>
          <a:xfrm flipV="1">
            <a:off x="8193156" y="3225232"/>
            <a:ext cx="249830" cy="4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矩形 240"/>
          <p:cNvSpPr/>
          <p:nvPr/>
        </p:nvSpPr>
        <p:spPr>
          <a:xfrm>
            <a:off x="10089800" y="4215962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(RIGHT)</a:t>
            </a:r>
          </a:p>
        </p:txBody>
      </p:sp>
      <p:cxnSp>
        <p:nvCxnSpPr>
          <p:cNvPr id="253" name="直接箭头连接符 252"/>
          <p:cNvCxnSpPr>
            <a:stCxn id="221" idx="3"/>
            <a:endCxn id="93" idx="1"/>
          </p:cNvCxnSpPr>
          <p:nvPr/>
        </p:nvCxnSpPr>
        <p:spPr>
          <a:xfrm flipV="1">
            <a:off x="9159442" y="2072850"/>
            <a:ext cx="938758" cy="265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5237730" y="5447693"/>
            <a:ext cx="831320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Hatch button</a:t>
            </a:r>
            <a:endParaRPr lang="zh-CN" altLang="en-US" dirty="0"/>
          </a:p>
        </p:txBody>
      </p:sp>
      <p:cxnSp>
        <p:nvCxnSpPr>
          <p:cNvPr id="107" name="直接箭头连接符 106"/>
          <p:cNvCxnSpPr>
            <a:stCxn id="105" idx="1"/>
            <a:endCxn id="77" idx="2"/>
          </p:cNvCxnSpPr>
          <p:nvPr/>
        </p:nvCxnSpPr>
        <p:spPr>
          <a:xfrm flipH="1" flipV="1">
            <a:off x="2541478" y="4238579"/>
            <a:ext cx="2696252" cy="1532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矩形 107"/>
          <p:cNvSpPr/>
          <p:nvPr/>
        </p:nvSpPr>
        <p:spPr>
          <a:xfrm>
            <a:off x="1905708" y="595950"/>
            <a:ext cx="2134924" cy="42063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 81"/>
          <p:cNvSpPr/>
          <p:nvPr/>
        </p:nvSpPr>
        <p:spPr>
          <a:xfrm>
            <a:off x="7440067" y="197761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82" idx="3"/>
            <a:endCxn id="221" idx="1"/>
          </p:cNvCxnSpPr>
          <p:nvPr/>
        </p:nvCxnSpPr>
        <p:spPr>
          <a:xfrm>
            <a:off x="8173397" y="2325202"/>
            <a:ext cx="252715" cy="1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296754" y="595950"/>
            <a:ext cx="2194737" cy="420634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10108907" y="4847911"/>
            <a:ext cx="972113" cy="5375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(UP)</a:t>
            </a:r>
          </a:p>
        </p:txBody>
      </p:sp>
      <p:cxnSp>
        <p:nvCxnSpPr>
          <p:cNvPr id="80" name="直接箭头连接符 79"/>
          <p:cNvCxnSpPr>
            <a:stCxn id="44" idx="3"/>
            <a:endCxn id="5" idx="1"/>
          </p:cNvCxnSpPr>
          <p:nvPr/>
        </p:nvCxnSpPr>
        <p:spPr>
          <a:xfrm flipV="1">
            <a:off x="2908143" y="3008815"/>
            <a:ext cx="205558" cy="5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矩形 62"/>
          <p:cNvSpPr/>
          <p:nvPr/>
        </p:nvSpPr>
        <p:spPr>
          <a:xfrm>
            <a:off x="341517" y="240757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332379" y="1788463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(UP)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0" name="直接箭头连接符 99"/>
          <p:cNvCxnSpPr>
            <a:stCxn id="5" idx="3"/>
            <a:endCxn id="2" idx="1"/>
          </p:cNvCxnSpPr>
          <p:nvPr/>
        </p:nvCxnSpPr>
        <p:spPr>
          <a:xfrm flipV="1">
            <a:off x="3847031" y="2976358"/>
            <a:ext cx="748713" cy="32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stCxn id="10" idx="3"/>
            <a:endCxn id="14" idx="1"/>
          </p:cNvCxnSpPr>
          <p:nvPr/>
        </p:nvCxnSpPr>
        <p:spPr>
          <a:xfrm>
            <a:off x="3847031" y="2081548"/>
            <a:ext cx="690103" cy="1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/>
          <p:nvPr/>
        </p:nvCxnSpPr>
        <p:spPr>
          <a:xfrm>
            <a:off x="2541478" y="2411742"/>
            <a:ext cx="0" cy="255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矩形 172"/>
          <p:cNvSpPr/>
          <p:nvPr/>
        </p:nvSpPr>
        <p:spPr>
          <a:xfrm>
            <a:off x="5805304" y="1762754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6" name="矩形 175"/>
          <p:cNvSpPr/>
          <p:nvPr/>
        </p:nvSpPr>
        <p:spPr>
          <a:xfrm>
            <a:off x="5791546" y="2353277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 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96" name="直接箭头连接符 195"/>
          <p:cNvCxnSpPr>
            <a:stCxn id="176" idx="3"/>
            <a:endCxn id="117" idx="1"/>
          </p:cNvCxnSpPr>
          <p:nvPr/>
        </p:nvCxnSpPr>
        <p:spPr>
          <a:xfrm>
            <a:off x="6763659" y="2624869"/>
            <a:ext cx="696167" cy="604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4512690" y="3292832"/>
            <a:ext cx="1174002" cy="1886061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3" name="矩形 222"/>
          <p:cNvSpPr/>
          <p:nvPr/>
        </p:nvSpPr>
        <p:spPr>
          <a:xfrm>
            <a:off x="10010828" y="3548159"/>
            <a:ext cx="1168271" cy="189780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4" name="直接箭头连接符 223"/>
          <p:cNvCxnSpPr>
            <a:stCxn id="44" idx="3"/>
            <a:endCxn id="219" idx="1"/>
          </p:cNvCxnSpPr>
          <p:nvPr/>
        </p:nvCxnSpPr>
        <p:spPr>
          <a:xfrm>
            <a:off x="2908143" y="3014559"/>
            <a:ext cx="1604547" cy="1221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文本框 56"/>
          <p:cNvSpPr txBox="1"/>
          <p:nvPr/>
        </p:nvSpPr>
        <p:spPr>
          <a:xfrm>
            <a:off x="4146704" y="149083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4181529" y="3749841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59" name="文本框 58"/>
          <p:cNvSpPr txBox="1"/>
          <p:nvPr/>
        </p:nvSpPr>
        <p:spPr>
          <a:xfrm>
            <a:off x="9717919" y="288483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0" name="文本框 59"/>
          <p:cNvSpPr txBox="1"/>
          <p:nvPr/>
        </p:nvSpPr>
        <p:spPr>
          <a:xfrm>
            <a:off x="2739183" y="5197713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9690492" y="1469315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4228737" y="2497661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437321" y="830230"/>
            <a:ext cx="303845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64" name="文本框 63"/>
          <p:cNvSpPr txBox="1"/>
          <p:nvPr/>
        </p:nvSpPr>
        <p:spPr>
          <a:xfrm>
            <a:off x="1393204" y="181808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5" name="文本框 64"/>
          <p:cNvSpPr txBox="1"/>
          <p:nvPr/>
        </p:nvSpPr>
        <p:spPr>
          <a:xfrm>
            <a:off x="1392602" y="238773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6" name="文本框 65"/>
          <p:cNvSpPr txBox="1"/>
          <p:nvPr/>
        </p:nvSpPr>
        <p:spPr>
          <a:xfrm>
            <a:off x="5904343" y="5145508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67" name="文本框 66"/>
          <p:cNvSpPr txBox="1"/>
          <p:nvPr/>
        </p:nvSpPr>
        <p:spPr>
          <a:xfrm>
            <a:off x="6821133" y="1725758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68" name="文本框 67"/>
          <p:cNvSpPr txBox="1"/>
          <p:nvPr/>
        </p:nvSpPr>
        <p:spPr>
          <a:xfrm>
            <a:off x="6821133" y="2336152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69" name="文本框 68"/>
          <p:cNvSpPr txBox="1"/>
          <p:nvPr/>
        </p:nvSpPr>
        <p:spPr>
          <a:xfrm>
            <a:off x="1450394" y="521018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90" name="矩形 89"/>
          <p:cNvSpPr/>
          <p:nvPr/>
        </p:nvSpPr>
        <p:spPr>
          <a:xfrm>
            <a:off x="8433928" y="1021576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10098200" y="1801258"/>
            <a:ext cx="972113" cy="54318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(DOWN)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5" name="文本框 94"/>
          <p:cNvSpPr txBox="1"/>
          <p:nvPr/>
        </p:nvSpPr>
        <p:spPr>
          <a:xfrm>
            <a:off x="9640818" y="4138490"/>
            <a:ext cx="32033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173" idx="3"/>
            <a:endCxn id="90" idx="1"/>
          </p:cNvCxnSpPr>
          <p:nvPr/>
        </p:nvCxnSpPr>
        <p:spPr>
          <a:xfrm flipV="1">
            <a:off x="6777417" y="1408213"/>
            <a:ext cx="1656511" cy="598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7459826" y="2843118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81" name="直接箭头连接符 80"/>
          <p:cNvCxnSpPr>
            <a:stCxn id="173" idx="3"/>
            <a:endCxn id="82" idx="1"/>
          </p:cNvCxnSpPr>
          <p:nvPr/>
        </p:nvCxnSpPr>
        <p:spPr>
          <a:xfrm>
            <a:off x="6777417" y="2006917"/>
            <a:ext cx="662650" cy="3182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90" idx="3"/>
            <a:endCxn id="93" idx="1"/>
          </p:cNvCxnSpPr>
          <p:nvPr/>
        </p:nvCxnSpPr>
        <p:spPr>
          <a:xfrm>
            <a:off x="9167258" y="1408213"/>
            <a:ext cx="930942" cy="664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>
            <a:stCxn id="117" idx="3"/>
            <a:endCxn id="223" idx="1"/>
          </p:cNvCxnSpPr>
          <p:nvPr/>
        </p:nvCxnSpPr>
        <p:spPr>
          <a:xfrm>
            <a:off x="8193156" y="3229755"/>
            <a:ext cx="1817672" cy="1267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矩形 159"/>
          <p:cNvSpPr/>
          <p:nvPr/>
        </p:nvSpPr>
        <p:spPr>
          <a:xfrm>
            <a:off x="7459826" y="3753492"/>
            <a:ext cx="733330" cy="773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1" name="直接箭头连接符 150"/>
          <p:cNvCxnSpPr>
            <a:stCxn id="173" idx="3"/>
            <a:endCxn id="160" idx="1"/>
          </p:cNvCxnSpPr>
          <p:nvPr/>
        </p:nvCxnSpPr>
        <p:spPr>
          <a:xfrm>
            <a:off x="6777417" y="2006917"/>
            <a:ext cx="682409" cy="213321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60" idx="3"/>
            <a:endCxn id="163" idx="1"/>
          </p:cNvCxnSpPr>
          <p:nvPr/>
        </p:nvCxnSpPr>
        <p:spPr>
          <a:xfrm flipV="1">
            <a:off x="8193156" y="3189002"/>
            <a:ext cx="1907859" cy="951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105" idx="3"/>
            <a:endCxn id="160" idx="2"/>
          </p:cNvCxnSpPr>
          <p:nvPr/>
        </p:nvCxnSpPr>
        <p:spPr>
          <a:xfrm flipV="1">
            <a:off x="6069050" y="4526766"/>
            <a:ext cx="1757441" cy="1244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接箭头连接符 332"/>
          <p:cNvCxnSpPr>
            <a:stCxn id="15" idx="2"/>
            <a:endCxn id="90" idx="1"/>
          </p:cNvCxnSpPr>
          <p:nvPr/>
        </p:nvCxnSpPr>
        <p:spPr>
          <a:xfrm>
            <a:off x="5596220" y="736917"/>
            <a:ext cx="2837708" cy="6712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接箭头连接符 336"/>
          <p:cNvCxnSpPr>
            <a:stCxn id="15" idx="2"/>
            <a:endCxn id="221" idx="1"/>
          </p:cNvCxnSpPr>
          <p:nvPr/>
        </p:nvCxnSpPr>
        <p:spPr>
          <a:xfrm>
            <a:off x="5596220" y="736917"/>
            <a:ext cx="2829892" cy="1601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82" idx="2"/>
            <a:endCxn id="117" idx="0"/>
          </p:cNvCxnSpPr>
          <p:nvPr/>
        </p:nvCxnSpPr>
        <p:spPr>
          <a:xfrm>
            <a:off x="7806732" y="2672791"/>
            <a:ext cx="19759" cy="170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21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3977065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81959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1876018" y="2620346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913238" y="26203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913238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4" idx="1"/>
            <a:endCxn id="5" idx="3"/>
          </p:cNvCxnSpPr>
          <p:nvPr/>
        </p:nvCxnSpPr>
        <p:spPr>
          <a:xfrm flipH="1">
            <a:off x="1646568" y="2967936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5" idx="0"/>
            <a:endCxn id="6" idx="2"/>
          </p:cNvCxnSpPr>
          <p:nvPr/>
        </p:nvCxnSpPr>
        <p:spPr>
          <a:xfrm flipV="1">
            <a:off x="1279903" y="2413226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6" idx="3"/>
            <a:endCxn id="3" idx="1"/>
          </p:cNvCxnSpPr>
          <p:nvPr/>
        </p:nvCxnSpPr>
        <p:spPr>
          <a:xfrm>
            <a:off x="1646568" y="2065637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970071" y="17180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4" idx="3"/>
            <a:endCxn id="10" idx="1"/>
          </p:cNvCxnSpPr>
          <p:nvPr/>
        </p:nvCxnSpPr>
        <p:spPr>
          <a:xfrm flipV="1">
            <a:off x="2609348" y="2065637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/>
          <p:cNvSpPr/>
          <p:nvPr/>
        </p:nvSpPr>
        <p:spPr>
          <a:xfrm>
            <a:off x="2958190" y="260748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848582" y="5263185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接箭头连接符 13"/>
          <p:cNvCxnSpPr>
            <a:stCxn id="3" idx="3"/>
            <a:endCxn id="12" idx="1"/>
          </p:cNvCxnSpPr>
          <p:nvPr/>
        </p:nvCxnSpPr>
        <p:spPr>
          <a:xfrm>
            <a:off x="2615289" y="2065637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3" idx="3"/>
            <a:endCxn id="10" idx="1"/>
          </p:cNvCxnSpPr>
          <p:nvPr/>
        </p:nvCxnSpPr>
        <p:spPr>
          <a:xfrm>
            <a:off x="2615289" y="2065637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861031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/>
          <p:cNvCxnSpPr>
            <a:stCxn id="12" idx="2"/>
            <a:endCxn id="30" idx="0"/>
          </p:cNvCxnSpPr>
          <p:nvPr/>
        </p:nvCxnSpPr>
        <p:spPr>
          <a:xfrm flipH="1">
            <a:off x="3306059" y="3302668"/>
            <a:ext cx="18796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2" idx="2"/>
            <a:endCxn id="16" idx="0"/>
          </p:cNvCxnSpPr>
          <p:nvPr/>
        </p:nvCxnSpPr>
        <p:spPr>
          <a:xfrm flipH="1">
            <a:off x="2227696" y="3302668"/>
            <a:ext cx="1097159" cy="9795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30" idx="0"/>
            <a:endCxn id="4" idx="2"/>
          </p:cNvCxnSpPr>
          <p:nvPr/>
        </p:nvCxnSpPr>
        <p:spPr>
          <a:xfrm flipH="1" flipV="1">
            <a:off x="2242683" y="3315526"/>
            <a:ext cx="1063376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6" idx="0"/>
            <a:endCxn id="4" idx="2"/>
          </p:cNvCxnSpPr>
          <p:nvPr/>
        </p:nvCxnSpPr>
        <p:spPr>
          <a:xfrm flipV="1">
            <a:off x="2227696" y="3315526"/>
            <a:ext cx="14987" cy="966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4996515" y="162165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986770" y="259522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3977065" y="260748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3857672" y="168996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5" name="直接箭头连接符 24"/>
          <p:cNvCxnSpPr>
            <a:stCxn id="24" idx="2"/>
            <a:endCxn id="2" idx="0"/>
          </p:cNvCxnSpPr>
          <p:nvPr/>
        </p:nvCxnSpPr>
        <p:spPr>
          <a:xfrm>
            <a:off x="4343729" y="657322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0" idx="3"/>
            <a:endCxn id="23" idx="1"/>
          </p:cNvCxnSpPr>
          <p:nvPr/>
        </p:nvCxnSpPr>
        <p:spPr>
          <a:xfrm>
            <a:off x="3703401" y="2065637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23" idx="0"/>
            <a:endCxn id="2" idx="2"/>
          </p:cNvCxnSpPr>
          <p:nvPr/>
        </p:nvCxnSpPr>
        <p:spPr>
          <a:xfrm flipV="1">
            <a:off x="4343730" y="2413226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21" idx="2"/>
            <a:endCxn id="22" idx="0"/>
          </p:cNvCxnSpPr>
          <p:nvPr/>
        </p:nvCxnSpPr>
        <p:spPr>
          <a:xfrm flipH="1">
            <a:off x="5353435" y="2316830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肘形连接符 28"/>
          <p:cNvCxnSpPr>
            <a:stCxn id="3" idx="0"/>
            <a:endCxn id="21" idx="0"/>
          </p:cNvCxnSpPr>
          <p:nvPr/>
        </p:nvCxnSpPr>
        <p:spPr>
          <a:xfrm rot="5400000" flipH="1" flipV="1">
            <a:off x="3757704" y="112571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2939394" y="4282258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5862488" y="15543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5862485" y="272805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3" name="直接箭头连接符 32"/>
          <p:cNvCxnSpPr>
            <a:stCxn id="31" idx="2"/>
            <a:endCxn id="32" idx="0"/>
          </p:cNvCxnSpPr>
          <p:nvPr/>
        </p:nvCxnSpPr>
        <p:spPr>
          <a:xfrm flipH="1">
            <a:off x="6229150" y="2249535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肘形连接符 33"/>
          <p:cNvCxnSpPr>
            <a:stCxn id="3" idx="0"/>
            <a:endCxn id="31" idx="0"/>
          </p:cNvCxnSpPr>
          <p:nvPr/>
        </p:nvCxnSpPr>
        <p:spPr>
          <a:xfrm rot="5400000" flipH="1" flipV="1">
            <a:off x="4157043" y="-354062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13" idx="0"/>
            <a:endCxn id="12" idx="2"/>
          </p:cNvCxnSpPr>
          <p:nvPr/>
        </p:nvCxnSpPr>
        <p:spPr>
          <a:xfrm flipH="1" flipV="1">
            <a:off x="3324855" y="3302668"/>
            <a:ext cx="2009784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肘形连接符 35"/>
          <p:cNvCxnSpPr>
            <a:stCxn id="2" idx="3"/>
            <a:endCxn id="22" idx="2"/>
          </p:cNvCxnSpPr>
          <p:nvPr/>
        </p:nvCxnSpPr>
        <p:spPr>
          <a:xfrm>
            <a:off x="4710395" y="2065637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肘形连接符 36"/>
          <p:cNvCxnSpPr>
            <a:stCxn id="2" idx="3"/>
            <a:endCxn id="32" idx="2"/>
          </p:cNvCxnSpPr>
          <p:nvPr/>
        </p:nvCxnSpPr>
        <p:spPr>
          <a:xfrm>
            <a:off x="4710395" y="2065637"/>
            <a:ext cx="1518755" cy="1357594"/>
          </a:xfrm>
          <a:prstGeom prst="bentConnector4">
            <a:avLst>
              <a:gd name="adj1" fmla="val 1236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/>
          <p:cNvCxnSpPr>
            <a:stCxn id="13" idx="0"/>
            <a:endCxn id="22" idx="2"/>
          </p:cNvCxnSpPr>
          <p:nvPr/>
        </p:nvCxnSpPr>
        <p:spPr>
          <a:xfrm flipV="1">
            <a:off x="5334639" y="3290400"/>
            <a:ext cx="18796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13" idx="0"/>
            <a:endCxn id="32" idx="2"/>
          </p:cNvCxnSpPr>
          <p:nvPr/>
        </p:nvCxnSpPr>
        <p:spPr>
          <a:xfrm flipV="1">
            <a:off x="5334639" y="3423231"/>
            <a:ext cx="894511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肘形连接符 39"/>
          <p:cNvCxnSpPr>
            <a:stCxn id="24" idx="1"/>
            <a:endCxn id="5" idx="1"/>
          </p:cNvCxnSpPr>
          <p:nvPr/>
        </p:nvCxnSpPr>
        <p:spPr>
          <a:xfrm rot="10800000" flipV="1">
            <a:off x="913238" y="413158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668289" y="3189952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42" name="矩形 41"/>
          <p:cNvSpPr/>
          <p:nvPr/>
        </p:nvSpPr>
        <p:spPr>
          <a:xfrm>
            <a:off x="289969" y="872080"/>
            <a:ext cx="6526510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4953453" y="229781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4" name="文本框 43"/>
          <p:cNvSpPr txBox="1"/>
          <p:nvPr/>
        </p:nvSpPr>
        <p:spPr>
          <a:xfrm>
            <a:off x="5833068" y="236428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45" name="文本框 44"/>
          <p:cNvSpPr txBox="1"/>
          <p:nvPr/>
        </p:nvSpPr>
        <p:spPr>
          <a:xfrm>
            <a:off x="5104017" y="295609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46" name="文本框 45"/>
          <p:cNvSpPr txBox="1"/>
          <p:nvPr/>
        </p:nvSpPr>
        <p:spPr>
          <a:xfrm>
            <a:off x="5953301" y="307564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729845" y="4668223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3436593" y="191141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/>
          <p:cNvCxnSpPr>
            <a:stCxn id="49" idx="2"/>
            <a:endCxn id="49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53" name="文本框 52"/>
          <p:cNvSpPr txBox="1"/>
          <p:nvPr/>
        </p:nvSpPr>
        <p:spPr>
          <a:xfrm>
            <a:off x="9450168" y="87853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58" name="文本框 57"/>
          <p:cNvSpPr txBox="1"/>
          <p:nvPr/>
        </p:nvSpPr>
        <p:spPr>
          <a:xfrm>
            <a:off x="289969" y="5730886"/>
            <a:ext cx="78390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  <a:p>
            <a:r>
              <a:rPr lang="en-US" altLang="zh-CN" dirty="0"/>
              <a:t>^(10[0-9][0-9]|11[0-7][0-9]|20[0-9][0-9]|21[0-7][0-9])$</a:t>
            </a:r>
          </a:p>
          <a:p>
            <a:r>
              <a:rPr lang="en-US" altLang="zh-CN" dirty="0"/>
              <a:t>^(11[8-9][0-9]|12[0-9][0-9]|13[0-5][0-9]|21[8-9][0-9]|22[0-9][0-9]|23[0-5][0-9])$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1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462185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367079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2361138" y="2930322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98358" y="293032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98358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2131688" y="3277912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765023" y="2723202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2131688" y="2375613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455191" y="20280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3094468" y="2375613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443310" y="291746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5848300" y="557316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3100409" y="2375613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798094" y="3612644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727803" y="3625502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3100409" y="2375613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1380537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835314" y="3612644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747202" y="3612644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727803" y="3625502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747202" y="3625502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481635" y="19316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471890" y="2905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462185" y="291746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4342792" y="478972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828849" y="967298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4188521" y="2375613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828850" y="2723202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838555" y="2626806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4242824" y="422547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458900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431429" y="4524082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6347608" y="18643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6347605" y="303802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714270" y="2559511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7200327" y="16804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7205924" y="32527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566992" y="2375611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642163" y="-44086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976573" y="-562396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809975" y="3612644"/>
            <a:ext cx="2524382" cy="19605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5195515" y="2375613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5195515" y="2375613"/>
            <a:ext cx="1518755" cy="1357594"/>
          </a:xfrm>
          <a:prstGeom prst="bentConnector4">
            <a:avLst>
              <a:gd name="adj1" fmla="val 9529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5195515" y="2375613"/>
            <a:ext cx="2377074" cy="1572351"/>
          </a:xfrm>
          <a:prstGeom prst="bentConnector4">
            <a:avLst>
              <a:gd name="adj1" fmla="val 636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838555" y="3600376"/>
            <a:ext cx="495802" cy="19727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V="1">
            <a:off x="6334357" y="3733207"/>
            <a:ext cx="379913" cy="1839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334357" y="3947964"/>
            <a:ext cx="1238232" cy="16251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398358" y="723134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1153409" y="3499928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775089" y="1182056"/>
            <a:ext cx="7415322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文本框 85"/>
          <p:cNvSpPr txBox="1"/>
          <p:nvPr/>
        </p:nvSpPr>
        <p:spPr>
          <a:xfrm>
            <a:off x="5438573" y="260778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6318188" y="2674263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7170515" y="2838007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589137" y="3266067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438421" y="3385616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7321151" y="3625501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999913" y="5014200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921713" y="501117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60" name="椭圆 59"/>
          <p:cNvSpPr/>
          <p:nvPr/>
        </p:nvSpPr>
        <p:spPr>
          <a:xfrm>
            <a:off x="8488374" y="427841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1" name="直接连接符 60"/>
          <p:cNvCxnSpPr>
            <a:stCxn id="60" idx="2"/>
            <a:endCxn id="60" idx="6"/>
          </p:cNvCxnSpPr>
          <p:nvPr/>
        </p:nvCxnSpPr>
        <p:spPr>
          <a:xfrm>
            <a:off x="8488374" y="1751741"/>
            <a:ext cx="2545080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文本框 61"/>
          <p:cNvSpPr txBox="1"/>
          <p:nvPr/>
        </p:nvSpPr>
        <p:spPr>
          <a:xfrm>
            <a:off x="9450169" y="2347139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63" name="文本框 62"/>
          <p:cNvSpPr txBox="1"/>
          <p:nvPr/>
        </p:nvSpPr>
        <p:spPr>
          <a:xfrm>
            <a:off x="8892077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cxnSp>
        <p:nvCxnSpPr>
          <p:cNvPr id="6" name="直接连接符 5"/>
          <p:cNvCxnSpPr>
            <a:endCxn id="60" idx="0"/>
          </p:cNvCxnSpPr>
          <p:nvPr/>
        </p:nvCxnSpPr>
        <p:spPr>
          <a:xfrm flipV="1">
            <a:off x="9756475" y="427841"/>
            <a:ext cx="4439" cy="132390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9948523" y="1084377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3782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4065945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(1,0)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1970839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1000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964898" y="2564491"/>
            <a:ext cx="733330" cy="695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null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2118" y="256449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Xor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2118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0.1s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" name="直接箭头连接符 2"/>
          <p:cNvCxnSpPr>
            <a:stCxn id="7" idx="1"/>
            <a:endCxn id="8" idx="3"/>
          </p:cNvCxnSpPr>
          <p:nvPr/>
        </p:nvCxnSpPr>
        <p:spPr>
          <a:xfrm flipH="1">
            <a:off x="1735448" y="2912081"/>
            <a:ext cx="2294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>
            <a:stCxn id="8" idx="0"/>
            <a:endCxn id="9" idx="2"/>
          </p:cNvCxnSpPr>
          <p:nvPr/>
        </p:nvCxnSpPr>
        <p:spPr>
          <a:xfrm flipV="1">
            <a:off x="1368783" y="2357371"/>
            <a:ext cx="0" cy="207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9" idx="3"/>
            <a:endCxn id="13" idx="1"/>
          </p:cNvCxnSpPr>
          <p:nvPr/>
        </p:nvCxnSpPr>
        <p:spPr>
          <a:xfrm>
            <a:off x="1735448" y="2009782"/>
            <a:ext cx="2353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3058951" y="16621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直接箭头连接符 20"/>
          <p:cNvCxnSpPr>
            <a:stCxn id="7" idx="3"/>
            <a:endCxn id="19" idx="1"/>
          </p:cNvCxnSpPr>
          <p:nvPr/>
        </p:nvCxnSpPr>
        <p:spPr>
          <a:xfrm flipV="1">
            <a:off x="2698228" y="2009782"/>
            <a:ext cx="360723" cy="902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3047070" y="255163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6331675" y="517647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8" name="直接箭头连接符 27"/>
          <p:cNvCxnSpPr>
            <a:stCxn id="13" idx="3"/>
            <a:endCxn id="24" idx="1"/>
          </p:cNvCxnSpPr>
          <p:nvPr/>
        </p:nvCxnSpPr>
        <p:spPr>
          <a:xfrm>
            <a:off x="2704169" y="2009782"/>
            <a:ext cx="342901" cy="889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箭头连接符 49"/>
          <p:cNvCxnSpPr>
            <a:stCxn id="24" idx="2"/>
          </p:cNvCxnSpPr>
          <p:nvPr/>
        </p:nvCxnSpPr>
        <p:spPr>
          <a:xfrm flipH="1">
            <a:off x="3401854" y="3246813"/>
            <a:ext cx="1188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4" idx="2"/>
          </p:cNvCxnSpPr>
          <p:nvPr/>
        </p:nvCxnSpPr>
        <p:spPr>
          <a:xfrm>
            <a:off x="3413735" y="3246813"/>
            <a:ext cx="1076231" cy="917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endCxn id="7" idx="2"/>
          </p:cNvCxnSpPr>
          <p:nvPr/>
        </p:nvCxnSpPr>
        <p:spPr>
          <a:xfrm flipH="1" flipV="1">
            <a:off x="2331563" y="3259671"/>
            <a:ext cx="107029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/>
          <p:cNvCxnSpPr>
            <a:endCxn id="7" idx="2"/>
          </p:cNvCxnSpPr>
          <p:nvPr/>
        </p:nvCxnSpPr>
        <p:spPr>
          <a:xfrm flipH="1" flipV="1">
            <a:off x="2331563" y="3259671"/>
            <a:ext cx="2158403" cy="9050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3" idx="3"/>
            <a:endCxn id="19" idx="1"/>
          </p:cNvCxnSpPr>
          <p:nvPr/>
        </p:nvCxnSpPr>
        <p:spPr>
          <a:xfrm>
            <a:off x="2704169" y="2009782"/>
            <a:ext cx="354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984297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24" idx="2"/>
          </p:cNvCxnSpPr>
          <p:nvPr/>
        </p:nvCxnSpPr>
        <p:spPr>
          <a:xfrm flipH="1">
            <a:off x="2439074" y="3246813"/>
            <a:ext cx="974661" cy="9178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接箭头连接符 141"/>
          <p:cNvCxnSpPr>
            <a:stCxn id="24" idx="2"/>
            <a:endCxn id="125" idx="0"/>
          </p:cNvCxnSpPr>
          <p:nvPr/>
        </p:nvCxnSpPr>
        <p:spPr>
          <a:xfrm flipH="1">
            <a:off x="1350962" y="3246813"/>
            <a:ext cx="2062773" cy="911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endCxn id="7" idx="2"/>
          </p:cNvCxnSpPr>
          <p:nvPr/>
        </p:nvCxnSpPr>
        <p:spPr>
          <a:xfrm flipH="1" flipV="1">
            <a:off x="2331563" y="3259671"/>
            <a:ext cx="107511" cy="905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25" idx="0"/>
            <a:endCxn id="7" idx="2"/>
          </p:cNvCxnSpPr>
          <p:nvPr/>
        </p:nvCxnSpPr>
        <p:spPr>
          <a:xfrm flipV="1">
            <a:off x="1350962" y="3259671"/>
            <a:ext cx="980601" cy="898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矩形 146"/>
          <p:cNvSpPr/>
          <p:nvPr/>
        </p:nvSpPr>
        <p:spPr>
          <a:xfrm>
            <a:off x="5085395" y="156579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if(1000)?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8" name="矩形 147"/>
          <p:cNvSpPr/>
          <p:nvPr/>
        </p:nvSpPr>
        <p:spPr>
          <a:xfrm>
            <a:off x="5075650" y="25393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6" name="矩形 155"/>
          <p:cNvSpPr/>
          <p:nvPr/>
        </p:nvSpPr>
        <p:spPr>
          <a:xfrm>
            <a:off x="4065945" y="255163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0.5s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8" name="矩形 157"/>
          <p:cNvSpPr/>
          <p:nvPr/>
        </p:nvSpPr>
        <p:spPr>
          <a:xfrm>
            <a:off x="3946552" y="113141"/>
            <a:ext cx="972113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0" name="直接箭头连接符 159"/>
          <p:cNvCxnSpPr>
            <a:stCxn id="158" idx="2"/>
            <a:endCxn id="10" idx="0"/>
          </p:cNvCxnSpPr>
          <p:nvPr/>
        </p:nvCxnSpPr>
        <p:spPr>
          <a:xfrm>
            <a:off x="4432609" y="601467"/>
            <a:ext cx="1" cy="1060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接箭头连接符 162"/>
          <p:cNvCxnSpPr>
            <a:stCxn id="19" idx="3"/>
            <a:endCxn id="156" idx="1"/>
          </p:cNvCxnSpPr>
          <p:nvPr/>
        </p:nvCxnSpPr>
        <p:spPr>
          <a:xfrm>
            <a:off x="3792281" y="2009782"/>
            <a:ext cx="273664" cy="889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6" idx="0"/>
            <a:endCxn id="10" idx="2"/>
          </p:cNvCxnSpPr>
          <p:nvPr/>
        </p:nvCxnSpPr>
        <p:spPr>
          <a:xfrm flipV="1">
            <a:off x="4432610" y="2357371"/>
            <a:ext cx="0" cy="194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接箭头连接符 167"/>
          <p:cNvCxnSpPr>
            <a:stCxn id="147" idx="2"/>
            <a:endCxn id="148" idx="0"/>
          </p:cNvCxnSpPr>
          <p:nvPr/>
        </p:nvCxnSpPr>
        <p:spPr>
          <a:xfrm flipH="1">
            <a:off x="5442315" y="2260975"/>
            <a:ext cx="9745" cy="278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肘形连接符 200"/>
          <p:cNvCxnSpPr>
            <a:stCxn id="13" idx="0"/>
            <a:endCxn id="147" idx="0"/>
          </p:cNvCxnSpPr>
          <p:nvPr/>
        </p:nvCxnSpPr>
        <p:spPr>
          <a:xfrm rot="5400000" flipH="1" flipV="1">
            <a:off x="3846584" y="56716"/>
            <a:ext cx="96396" cy="3114556"/>
          </a:xfrm>
          <a:prstGeom prst="bentConnector3">
            <a:avLst>
              <a:gd name="adj1" fmla="val 2242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矩形 204"/>
          <p:cNvSpPr/>
          <p:nvPr/>
        </p:nvSpPr>
        <p:spPr>
          <a:xfrm>
            <a:off x="2062660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(2000,null)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6" name="矩形 205"/>
          <p:cNvSpPr/>
          <p:nvPr/>
        </p:nvSpPr>
        <p:spPr>
          <a:xfrm>
            <a:off x="3035189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(3000,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07" name="矩形 206"/>
          <p:cNvSpPr/>
          <p:nvPr/>
        </p:nvSpPr>
        <p:spPr>
          <a:xfrm>
            <a:off x="4135184" y="4158251"/>
            <a:ext cx="733330" cy="7080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RegEx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(4000,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3" name="矩形 212"/>
          <p:cNvSpPr/>
          <p:nvPr/>
        </p:nvSpPr>
        <p:spPr>
          <a:xfrm>
            <a:off x="5951368" y="14985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if(2000)?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4" name="矩形 213"/>
          <p:cNvSpPr/>
          <p:nvPr/>
        </p:nvSpPr>
        <p:spPr>
          <a:xfrm>
            <a:off x="5951365" y="26721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5" name="直接箭头连接符 214"/>
          <p:cNvCxnSpPr>
            <a:stCxn id="213" idx="2"/>
            <a:endCxn id="214" idx="0"/>
          </p:cNvCxnSpPr>
          <p:nvPr/>
        </p:nvCxnSpPr>
        <p:spPr>
          <a:xfrm flipH="1">
            <a:off x="6318030" y="2193680"/>
            <a:ext cx="3" cy="4785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矩形 215"/>
          <p:cNvSpPr/>
          <p:nvPr/>
        </p:nvSpPr>
        <p:spPr>
          <a:xfrm>
            <a:off x="6804087" y="13146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if(3000)?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17" name="矩形 216"/>
          <p:cNvSpPr/>
          <p:nvPr/>
        </p:nvSpPr>
        <p:spPr>
          <a:xfrm>
            <a:off x="6809684" y="288695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8" name="直接箭头连接符 217"/>
          <p:cNvCxnSpPr>
            <a:stCxn id="216" idx="2"/>
            <a:endCxn id="217" idx="0"/>
          </p:cNvCxnSpPr>
          <p:nvPr/>
        </p:nvCxnSpPr>
        <p:spPr>
          <a:xfrm>
            <a:off x="7170752" y="2009780"/>
            <a:ext cx="5597" cy="87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矩形 218"/>
          <p:cNvSpPr/>
          <p:nvPr/>
        </p:nvSpPr>
        <p:spPr>
          <a:xfrm>
            <a:off x="7680580" y="11551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if(4000)?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0" name="矩形 219"/>
          <p:cNvSpPr/>
          <p:nvPr/>
        </p:nvSpPr>
        <p:spPr>
          <a:xfrm>
            <a:off x="7680580" y="30561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21" name="直接箭头连接符 220"/>
          <p:cNvCxnSpPr>
            <a:stCxn id="219" idx="2"/>
            <a:endCxn id="220" idx="0"/>
          </p:cNvCxnSpPr>
          <p:nvPr/>
        </p:nvCxnSpPr>
        <p:spPr>
          <a:xfrm>
            <a:off x="8047245" y="1850321"/>
            <a:ext cx="0" cy="12058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肘形连接符 222"/>
          <p:cNvCxnSpPr>
            <a:stCxn id="13" idx="0"/>
            <a:endCxn id="213" idx="0"/>
          </p:cNvCxnSpPr>
          <p:nvPr/>
        </p:nvCxnSpPr>
        <p:spPr>
          <a:xfrm rot="5400000" flipH="1" flipV="1">
            <a:off x="4245923" y="-409917"/>
            <a:ext cx="163691" cy="3980529"/>
          </a:xfrm>
          <a:prstGeom prst="bentConnector3">
            <a:avLst>
              <a:gd name="adj1" fmla="val 2396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肘形连接符 224"/>
          <p:cNvCxnSpPr>
            <a:stCxn id="13" idx="0"/>
            <a:endCxn id="216" idx="0"/>
          </p:cNvCxnSpPr>
          <p:nvPr/>
        </p:nvCxnSpPr>
        <p:spPr>
          <a:xfrm rot="5400000" flipH="1" flipV="1">
            <a:off x="4580333" y="-928227"/>
            <a:ext cx="347591" cy="4833248"/>
          </a:xfrm>
          <a:prstGeom prst="bentConnector3">
            <a:avLst>
              <a:gd name="adj1" fmla="val 16576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肘形连接符 226"/>
          <p:cNvCxnSpPr>
            <a:stCxn id="13" idx="0"/>
            <a:endCxn id="219" idx="0"/>
          </p:cNvCxnSpPr>
          <p:nvPr/>
        </p:nvCxnSpPr>
        <p:spPr>
          <a:xfrm rot="5400000" flipH="1" flipV="1">
            <a:off x="4938849" y="-1446203"/>
            <a:ext cx="507050" cy="5709741"/>
          </a:xfrm>
          <a:prstGeom prst="bentConnector3">
            <a:avLst>
              <a:gd name="adj1" fmla="val 14508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接箭头连接符 240"/>
          <p:cNvCxnSpPr>
            <a:stCxn id="26" idx="0"/>
            <a:endCxn id="24" idx="2"/>
          </p:cNvCxnSpPr>
          <p:nvPr/>
        </p:nvCxnSpPr>
        <p:spPr>
          <a:xfrm flipH="1" flipV="1">
            <a:off x="3413735" y="3246813"/>
            <a:ext cx="3403997" cy="192965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肘形连接符 242"/>
          <p:cNvCxnSpPr>
            <a:stCxn id="10" idx="3"/>
            <a:endCxn id="148" idx="2"/>
          </p:cNvCxnSpPr>
          <p:nvPr/>
        </p:nvCxnSpPr>
        <p:spPr>
          <a:xfrm>
            <a:off x="4799275" y="2009782"/>
            <a:ext cx="643040" cy="1224763"/>
          </a:xfrm>
          <a:prstGeom prst="bentConnector4">
            <a:avLst>
              <a:gd name="adj1" fmla="val 21490"/>
              <a:gd name="adj2" fmla="val 1186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肘形连接符 244"/>
          <p:cNvCxnSpPr>
            <a:stCxn id="10" idx="3"/>
            <a:endCxn id="214" idx="2"/>
          </p:cNvCxnSpPr>
          <p:nvPr/>
        </p:nvCxnSpPr>
        <p:spPr>
          <a:xfrm>
            <a:off x="4799275" y="2009782"/>
            <a:ext cx="1518755" cy="1357594"/>
          </a:xfrm>
          <a:prstGeom prst="bentConnector4">
            <a:avLst>
              <a:gd name="adj1" fmla="val 11233"/>
              <a:gd name="adj2" fmla="val 1168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肘形连接符 246"/>
          <p:cNvCxnSpPr>
            <a:stCxn id="10" idx="3"/>
            <a:endCxn id="217" idx="2"/>
          </p:cNvCxnSpPr>
          <p:nvPr/>
        </p:nvCxnSpPr>
        <p:spPr>
          <a:xfrm>
            <a:off x="4799275" y="2009782"/>
            <a:ext cx="2377074" cy="1572351"/>
          </a:xfrm>
          <a:prstGeom prst="bentConnector4">
            <a:avLst>
              <a:gd name="adj1" fmla="val 8900"/>
              <a:gd name="adj2" fmla="val 11453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肘形连接符 248"/>
          <p:cNvCxnSpPr>
            <a:stCxn id="10" idx="3"/>
            <a:endCxn id="220" idx="2"/>
          </p:cNvCxnSpPr>
          <p:nvPr/>
        </p:nvCxnSpPr>
        <p:spPr>
          <a:xfrm>
            <a:off x="4799275" y="2009782"/>
            <a:ext cx="3247970" cy="1741544"/>
          </a:xfrm>
          <a:prstGeom prst="bentConnector4">
            <a:avLst>
              <a:gd name="adj1" fmla="val 7437"/>
              <a:gd name="adj2" fmla="val 113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接箭头连接符 261"/>
          <p:cNvCxnSpPr>
            <a:stCxn id="26" idx="0"/>
            <a:endCxn id="148" idx="2"/>
          </p:cNvCxnSpPr>
          <p:nvPr/>
        </p:nvCxnSpPr>
        <p:spPr>
          <a:xfrm flipH="1" flipV="1">
            <a:off x="5442315" y="3234545"/>
            <a:ext cx="1375417" cy="1941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接箭头连接符 263"/>
          <p:cNvCxnSpPr>
            <a:stCxn id="26" idx="0"/>
            <a:endCxn id="214" idx="2"/>
          </p:cNvCxnSpPr>
          <p:nvPr/>
        </p:nvCxnSpPr>
        <p:spPr>
          <a:xfrm flipH="1" flipV="1">
            <a:off x="6318030" y="3367376"/>
            <a:ext cx="499702" cy="1809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接箭头连接符 265"/>
          <p:cNvCxnSpPr>
            <a:stCxn id="26" idx="0"/>
            <a:endCxn id="217" idx="2"/>
          </p:cNvCxnSpPr>
          <p:nvPr/>
        </p:nvCxnSpPr>
        <p:spPr>
          <a:xfrm flipV="1">
            <a:off x="6817732" y="3582133"/>
            <a:ext cx="358617" cy="15943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接箭头连接符 267"/>
          <p:cNvCxnSpPr>
            <a:stCxn id="26" idx="0"/>
            <a:endCxn id="220" idx="2"/>
          </p:cNvCxnSpPr>
          <p:nvPr/>
        </p:nvCxnSpPr>
        <p:spPr>
          <a:xfrm flipV="1">
            <a:off x="6817732" y="3751326"/>
            <a:ext cx="1229513" cy="1425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肘形连接符 288"/>
          <p:cNvCxnSpPr>
            <a:stCxn id="158" idx="1"/>
            <a:endCxn id="8" idx="1"/>
          </p:cNvCxnSpPr>
          <p:nvPr/>
        </p:nvCxnSpPr>
        <p:spPr>
          <a:xfrm rot="10800000" flipV="1">
            <a:off x="1002118" y="357303"/>
            <a:ext cx="2944434" cy="2554777"/>
          </a:xfrm>
          <a:prstGeom prst="bentConnector3">
            <a:avLst>
              <a:gd name="adj1" fmla="val 10776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/>
          <p:cNvSpPr txBox="1"/>
          <p:nvPr/>
        </p:nvSpPr>
        <p:spPr>
          <a:xfrm>
            <a:off x="757169" y="3134097"/>
            <a:ext cx="1175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Set output</a:t>
            </a:r>
            <a:endParaRPr lang="zh-CN" altLang="en-US" dirty="0"/>
          </a:p>
        </p:txBody>
      </p:sp>
      <p:sp>
        <p:nvSpPr>
          <p:cNvPr id="82" name="矩形 81"/>
          <p:cNvSpPr/>
          <p:nvPr/>
        </p:nvSpPr>
        <p:spPr>
          <a:xfrm>
            <a:off x="378849" y="816225"/>
            <a:ext cx="8307951" cy="4176346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文本框 84"/>
          <p:cNvSpPr txBox="1"/>
          <p:nvPr/>
        </p:nvSpPr>
        <p:spPr>
          <a:xfrm>
            <a:off x="7659474" y="2680819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6" name="文本框 85"/>
          <p:cNvSpPr txBox="1"/>
          <p:nvPr/>
        </p:nvSpPr>
        <p:spPr>
          <a:xfrm>
            <a:off x="5042333" y="224195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5921948" y="2308432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88" name="文本框 87"/>
          <p:cNvSpPr txBox="1"/>
          <p:nvPr/>
        </p:nvSpPr>
        <p:spPr>
          <a:xfrm>
            <a:off x="6774275" y="247217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70" name="文本框 69"/>
          <p:cNvSpPr txBox="1"/>
          <p:nvPr/>
        </p:nvSpPr>
        <p:spPr>
          <a:xfrm>
            <a:off x="5192897" y="2900236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1\2</a:t>
            </a:r>
            <a:endParaRPr lang="zh-CN" altLang="en-US" dirty="0"/>
          </a:p>
        </p:txBody>
      </p:sp>
      <p:sp>
        <p:nvSpPr>
          <p:cNvPr id="72" name="文本框 71"/>
          <p:cNvSpPr txBox="1"/>
          <p:nvPr/>
        </p:nvSpPr>
        <p:spPr>
          <a:xfrm>
            <a:off x="6042181" y="3019785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3\4</a:t>
            </a:r>
            <a:endParaRPr lang="zh-CN" altLang="en-US" dirty="0"/>
          </a:p>
        </p:txBody>
      </p:sp>
      <p:sp>
        <p:nvSpPr>
          <p:cNvPr id="73" name="文本框 72"/>
          <p:cNvSpPr txBox="1"/>
          <p:nvPr/>
        </p:nvSpPr>
        <p:spPr>
          <a:xfrm>
            <a:off x="6924911" y="3259670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5\6</a:t>
            </a:r>
            <a:endParaRPr lang="zh-CN" altLang="en-US" dirty="0"/>
          </a:p>
        </p:txBody>
      </p:sp>
      <p:sp>
        <p:nvSpPr>
          <p:cNvPr id="74" name="文本框 73"/>
          <p:cNvSpPr txBox="1"/>
          <p:nvPr/>
        </p:nvSpPr>
        <p:spPr>
          <a:xfrm>
            <a:off x="7816691" y="3430889"/>
            <a:ext cx="508473" cy="369332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7\8</a:t>
            </a:r>
            <a:endParaRPr lang="zh-CN" altLang="en-US" dirty="0"/>
          </a:p>
        </p:txBody>
      </p:sp>
      <p:sp>
        <p:nvSpPr>
          <p:cNvPr id="75" name="文本框 74"/>
          <p:cNvSpPr txBox="1"/>
          <p:nvPr/>
        </p:nvSpPr>
        <p:spPr>
          <a:xfrm>
            <a:off x="6603673" y="4648369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76" name="文本框 75"/>
          <p:cNvSpPr txBox="1"/>
          <p:nvPr/>
        </p:nvSpPr>
        <p:spPr>
          <a:xfrm>
            <a:off x="3525473" y="135286"/>
            <a:ext cx="301686" cy="36933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7" name="文本框 16"/>
          <p:cNvSpPr txBox="1"/>
          <p:nvPr/>
        </p:nvSpPr>
        <p:spPr>
          <a:xfrm>
            <a:off x="220339" y="5657671"/>
            <a:ext cx="96439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^(10[0-9][0-9]|11[0-7][0-9]|20[3-8][0-9]|30[6-9][0-9]|31[0-1][0-9]|409[0-9]|41[0-4][0-9])$</a:t>
            </a:r>
          </a:p>
          <a:p>
            <a:r>
              <a:rPr lang="en-US" altLang="zh-CN" dirty="0"/>
              <a:t>^(11[8-9][0-9]|12[0-3][0-9]|209[0-9]|21[0-9][0-9]|22[0-6][0-9]|31[2-7][0-9]|41[5-9][0-9]|420[0-9])$</a:t>
            </a:r>
          </a:p>
          <a:p>
            <a:r>
              <a:rPr lang="en-US" altLang="zh-CN" dirty="0"/>
              <a:t>^(12[4-9][0-9]|22[7-9][0-9]|23[0-2][0-9]|31[8-9][0-9]|32[0-9][0-9]|33[0-5][0-9]|42[1-6][0-9])$</a:t>
            </a:r>
          </a:p>
          <a:p>
            <a:r>
              <a:rPr lang="en-US" altLang="zh-CN" dirty="0"/>
              <a:t>^(13[0-5][0-9]|23[3-5][0-9]|20[0-2][0-9]|30[0-5][0-9]|42[7-9][0-9]|43[0-5][0-9]|40[0-8][0-9])$</a:t>
            </a:r>
          </a:p>
          <a:p>
            <a:endParaRPr lang="zh-CN" altLang="en-US" dirty="0"/>
          </a:p>
        </p:txBody>
      </p:sp>
      <p:sp>
        <p:nvSpPr>
          <p:cNvPr id="4" name="椭圆 3"/>
          <p:cNvSpPr/>
          <p:nvPr/>
        </p:nvSpPr>
        <p:spPr>
          <a:xfrm>
            <a:off x="9260601" y="1287390"/>
            <a:ext cx="2545080" cy="2647799"/>
          </a:xfrm>
          <a:prstGeom prst="ellipse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>
            <a:stCxn id="4" idx="1"/>
            <a:endCxn id="4" idx="5"/>
          </p:cNvCxnSpPr>
          <p:nvPr/>
        </p:nvCxnSpPr>
        <p:spPr>
          <a:xfrm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4" idx="7"/>
            <a:endCxn id="4" idx="3"/>
          </p:cNvCxnSpPr>
          <p:nvPr/>
        </p:nvCxnSpPr>
        <p:spPr>
          <a:xfrm flipH="1">
            <a:off x="9633319" y="1675151"/>
            <a:ext cx="1799644" cy="187227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文本框 77"/>
          <p:cNvSpPr txBox="1"/>
          <p:nvPr/>
        </p:nvSpPr>
        <p:spPr>
          <a:xfrm>
            <a:off x="10237725" y="3234543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1000</a:t>
            </a:r>
            <a:endParaRPr lang="zh-CN" altLang="en-US" dirty="0"/>
          </a:p>
        </p:txBody>
      </p:sp>
      <p:sp>
        <p:nvSpPr>
          <p:cNvPr id="79" name="文本框 78"/>
          <p:cNvSpPr txBox="1"/>
          <p:nvPr/>
        </p:nvSpPr>
        <p:spPr>
          <a:xfrm>
            <a:off x="9562640" y="2400170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2000</a:t>
            </a:r>
            <a:endParaRPr lang="zh-CN" altLang="en-US" dirty="0"/>
          </a:p>
        </p:txBody>
      </p:sp>
      <p:sp>
        <p:nvSpPr>
          <p:cNvPr id="80" name="文本框 79"/>
          <p:cNvSpPr txBox="1"/>
          <p:nvPr/>
        </p:nvSpPr>
        <p:spPr>
          <a:xfrm>
            <a:off x="10237725" y="1565796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3000</a:t>
            </a:r>
            <a:endParaRPr lang="zh-CN" altLang="en-US" dirty="0"/>
          </a:p>
        </p:txBody>
      </p:sp>
      <p:sp>
        <p:nvSpPr>
          <p:cNvPr id="81" name="文本框 80"/>
          <p:cNvSpPr txBox="1"/>
          <p:nvPr/>
        </p:nvSpPr>
        <p:spPr>
          <a:xfrm>
            <a:off x="10966579" y="2395341"/>
            <a:ext cx="652743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5214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341381" y="1936822"/>
            <a:ext cx="847095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(Rest1)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0.05s</a:t>
            </a:r>
          </a:p>
        </p:txBody>
      </p:sp>
      <p:sp>
        <p:nvSpPr>
          <p:cNvPr id="3" name="矩形 2"/>
          <p:cNvSpPr/>
          <p:nvPr/>
        </p:nvSpPr>
        <p:spPr>
          <a:xfrm>
            <a:off x="1472452" y="729805"/>
            <a:ext cx="868929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(1:0)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Time=0.2s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5" name="直接箭头连接符 4"/>
          <p:cNvCxnSpPr>
            <a:stCxn id="2" idx="0"/>
            <a:endCxn id="3" idx="2"/>
          </p:cNvCxnSpPr>
          <p:nvPr/>
        </p:nvCxnSpPr>
        <p:spPr>
          <a:xfrm flipH="1" flipV="1">
            <a:off x="1906917" y="1424983"/>
            <a:ext cx="858012" cy="511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3131085" y="729805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Relay</a:t>
            </a:r>
          </a:p>
        </p:txBody>
      </p:sp>
      <p:cxnSp>
        <p:nvCxnSpPr>
          <p:cNvPr id="9" name="直接箭头连接符 8"/>
          <p:cNvCxnSpPr>
            <a:stCxn id="2" idx="0"/>
            <a:endCxn id="7" idx="1"/>
          </p:cNvCxnSpPr>
          <p:nvPr/>
        </p:nvCxnSpPr>
        <p:spPr>
          <a:xfrm flipV="1">
            <a:off x="2764929" y="1077394"/>
            <a:ext cx="366156" cy="8594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3" idx="3"/>
            <a:endCxn id="7" idx="1"/>
          </p:cNvCxnSpPr>
          <p:nvPr/>
        </p:nvCxnSpPr>
        <p:spPr>
          <a:xfrm>
            <a:off x="2341381" y="1077394"/>
            <a:ext cx="7897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2298319" y="739471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Enable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237760" y="73947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 err="1">
                <a:solidFill>
                  <a:schemeClr val="tx1"/>
                </a:solidFill>
              </a:rPr>
              <a:t>Xor</a:t>
            </a:r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N-1:null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44" name="直接箭头连接符 43"/>
          <p:cNvCxnSpPr>
            <a:stCxn id="7" idx="3"/>
            <a:endCxn id="21" idx="1"/>
          </p:cNvCxnSpPr>
          <p:nvPr/>
        </p:nvCxnSpPr>
        <p:spPr>
          <a:xfrm>
            <a:off x="3864415" y="1077394"/>
            <a:ext cx="1373345" cy="9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2" idx="3"/>
            <a:endCxn id="52" idx="1"/>
          </p:cNvCxnSpPr>
          <p:nvPr/>
        </p:nvCxnSpPr>
        <p:spPr>
          <a:xfrm>
            <a:off x="3188476" y="2284411"/>
            <a:ext cx="24159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5604425" y="193682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21" idx="2"/>
            <a:endCxn id="52" idx="0"/>
          </p:cNvCxnSpPr>
          <p:nvPr/>
        </p:nvCxnSpPr>
        <p:spPr>
          <a:xfrm>
            <a:off x="5604425" y="1434649"/>
            <a:ext cx="366665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6650433" y="1936822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67" name="直接箭头连接符 66"/>
          <p:cNvCxnSpPr>
            <a:stCxn id="52" idx="3"/>
            <a:endCxn id="61" idx="1"/>
          </p:cNvCxnSpPr>
          <p:nvPr/>
        </p:nvCxnSpPr>
        <p:spPr>
          <a:xfrm>
            <a:off x="6337755" y="2284411"/>
            <a:ext cx="3126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61" idx="0"/>
            <a:endCxn id="86" idx="2"/>
          </p:cNvCxnSpPr>
          <p:nvPr/>
        </p:nvCxnSpPr>
        <p:spPr>
          <a:xfrm flipH="1" flipV="1">
            <a:off x="6528299" y="1434649"/>
            <a:ext cx="48879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矩形 85"/>
          <p:cNvSpPr/>
          <p:nvPr/>
        </p:nvSpPr>
        <p:spPr>
          <a:xfrm>
            <a:off x="6161634" y="739471"/>
            <a:ext cx="733330" cy="6951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1" name="直接箭头连接符 100"/>
          <p:cNvCxnSpPr>
            <a:stCxn id="86" idx="3"/>
          </p:cNvCxnSpPr>
          <p:nvPr/>
        </p:nvCxnSpPr>
        <p:spPr>
          <a:xfrm>
            <a:off x="6894964" y="1087060"/>
            <a:ext cx="639002" cy="9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86" idx="2"/>
            <a:endCxn id="52" idx="0"/>
          </p:cNvCxnSpPr>
          <p:nvPr/>
        </p:nvCxnSpPr>
        <p:spPr>
          <a:xfrm flipH="1">
            <a:off x="5971090" y="1434649"/>
            <a:ext cx="557209" cy="5021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111" idx="3"/>
            <a:endCxn id="2" idx="1"/>
          </p:cNvCxnSpPr>
          <p:nvPr/>
        </p:nvCxnSpPr>
        <p:spPr>
          <a:xfrm>
            <a:off x="1305813" y="2284411"/>
            <a:ext cx="1035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文本框 110"/>
          <p:cNvSpPr txBox="1"/>
          <p:nvPr/>
        </p:nvSpPr>
        <p:spPr>
          <a:xfrm>
            <a:off x="592156" y="1961245"/>
            <a:ext cx="713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Click</a:t>
            </a:r>
          </a:p>
          <a:p>
            <a:r>
              <a:rPr lang="en-US" altLang="zh-CN" dirty="0"/>
              <a:t>1:null</a:t>
            </a:r>
            <a:endParaRPr lang="zh-CN" altLang="en-US" dirty="0"/>
          </a:p>
        </p:txBody>
      </p:sp>
      <p:sp>
        <p:nvSpPr>
          <p:cNvPr id="22" name="文本框 21"/>
          <p:cNvSpPr txBox="1"/>
          <p:nvPr/>
        </p:nvSpPr>
        <p:spPr>
          <a:xfrm>
            <a:off x="2011113" y="2774507"/>
            <a:ext cx="134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 Click</a:t>
            </a:r>
            <a:endParaRPr lang="zh-CN" altLang="en-US" dirty="0"/>
          </a:p>
        </p:txBody>
      </p:sp>
      <p:sp>
        <p:nvSpPr>
          <p:cNvPr id="37" name="文本框 36"/>
          <p:cNvSpPr txBox="1"/>
          <p:nvPr/>
        </p:nvSpPr>
        <p:spPr>
          <a:xfrm>
            <a:off x="3845271" y="739471"/>
            <a:ext cx="8611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Double</a:t>
            </a:r>
          </a:p>
          <a:p>
            <a:r>
              <a:rPr lang="en-US" altLang="zh-CN" dirty="0"/>
              <a:t>Click</a:t>
            </a:r>
            <a:endParaRPr lang="zh-CN" altLang="en-US" dirty="0"/>
          </a:p>
        </p:txBody>
      </p:sp>
      <p:sp>
        <p:nvSpPr>
          <p:cNvPr id="38" name="文本框 37"/>
          <p:cNvSpPr txBox="1"/>
          <p:nvPr/>
        </p:nvSpPr>
        <p:spPr>
          <a:xfrm>
            <a:off x="3356353" y="1936822"/>
            <a:ext cx="1808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Single Click 1:null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7533966" y="911698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output</a:t>
            </a:r>
            <a:endParaRPr lang="zh-CN" altLang="en-US" dirty="0"/>
          </a:p>
        </p:txBody>
      </p:sp>
      <p:sp>
        <p:nvSpPr>
          <p:cNvPr id="28" name="文本框 27"/>
          <p:cNvSpPr txBox="1"/>
          <p:nvPr/>
        </p:nvSpPr>
        <p:spPr>
          <a:xfrm>
            <a:off x="5604425" y="2774507"/>
            <a:ext cx="941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Counter</a:t>
            </a:r>
            <a:endParaRPr lang="zh-CN" altLang="en-US" dirty="0"/>
          </a:p>
        </p:txBody>
      </p:sp>
      <p:sp>
        <p:nvSpPr>
          <p:cNvPr id="29" name="矩形 28"/>
          <p:cNvSpPr/>
          <p:nvPr/>
        </p:nvSpPr>
        <p:spPr>
          <a:xfrm>
            <a:off x="1370692" y="547680"/>
            <a:ext cx="3744934" cy="267100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0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707669" y="266226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VX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1687759" y="35414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VY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409351" y="34427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4409351" y="25665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84" name="直接箭头连接符 83"/>
          <p:cNvCxnSpPr>
            <a:stCxn id="22" idx="3"/>
            <a:endCxn id="85" idx="1"/>
          </p:cNvCxnSpPr>
          <p:nvPr/>
        </p:nvCxnSpPr>
        <p:spPr>
          <a:xfrm flipV="1">
            <a:off x="5142681" y="2906425"/>
            <a:ext cx="2340153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/>
          <p:cNvCxnSpPr>
            <a:cxnSpLocks/>
            <a:stCxn id="6" idx="3"/>
            <a:endCxn id="18" idx="1"/>
          </p:cNvCxnSpPr>
          <p:nvPr/>
        </p:nvCxnSpPr>
        <p:spPr>
          <a:xfrm>
            <a:off x="2813783" y="3785639"/>
            <a:ext cx="1595568" cy="4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 126"/>
          <p:cNvSpPr/>
          <p:nvPr/>
        </p:nvSpPr>
        <p:spPr>
          <a:xfrm>
            <a:off x="1772437" y="175899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Sonar1_T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3" name="矩形 132"/>
          <p:cNvSpPr/>
          <p:nvPr/>
        </p:nvSpPr>
        <p:spPr>
          <a:xfrm>
            <a:off x="1510160" y="4531740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angle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4" name="矩形 133"/>
          <p:cNvSpPr/>
          <p:nvPr/>
        </p:nvSpPr>
        <p:spPr>
          <a:xfrm>
            <a:off x="1499926" y="5170751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click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4396707" y="44734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cos</a:t>
            </a:r>
          </a:p>
        </p:txBody>
      </p:sp>
      <p:sp>
        <p:nvSpPr>
          <p:cNvPr id="140" name="矩形 139"/>
          <p:cNvSpPr/>
          <p:nvPr/>
        </p:nvSpPr>
        <p:spPr>
          <a:xfrm>
            <a:off x="4396707" y="53654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sin</a:t>
            </a:r>
          </a:p>
        </p:txBody>
      </p:sp>
      <p:cxnSp>
        <p:nvCxnSpPr>
          <p:cNvPr id="142" name="直接箭头连接符 141"/>
          <p:cNvCxnSpPr>
            <a:stCxn id="133" idx="3"/>
            <a:endCxn id="139" idx="1"/>
          </p:cNvCxnSpPr>
          <p:nvPr/>
        </p:nvCxnSpPr>
        <p:spPr>
          <a:xfrm>
            <a:off x="2636184" y="4775903"/>
            <a:ext cx="1760523" cy="45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接箭头连接符 143"/>
          <p:cNvCxnSpPr>
            <a:stCxn id="133" idx="3"/>
            <a:endCxn id="140" idx="1"/>
          </p:cNvCxnSpPr>
          <p:nvPr/>
        </p:nvCxnSpPr>
        <p:spPr>
          <a:xfrm>
            <a:off x="2636184" y="4775903"/>
            <a:ext cx="1760523" cy="9371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矩形 157"/>
          <p:cNvSpPr/>
          <p:nvPr/>
        </p:nvSpPr>
        <p:spPr>
          <a:xfrm>
            <a:off x="6475730" y="53483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9" name="矩形 158"/>
          <p:cNvSpPr/>
          <p:nvPr/>
        </p:nvSpPr>
        <p:spPr>
          <a:xfrm>
            <a:off x="6475730" y="447017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*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3" name="直接箭头连接符 162"/>
          <p:cNvCxnSpPr>
            <a:stCxn id="159" idx="3"/>
            <a:endCxn id="185" idx="1"/>
          </p:cNvCxnSpPr>
          <p:nvPr/>
        </p:nvCxnSpPr>
        <p:spPr>
          <a:xfrm>
            <a:off x="7209060" y="4817763"/>
            <a:ext cx="294157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接箭头连接符 164"/>
          <p:cNvCxnSpPr>
            <a:stCxn id="158" idx="3"/>
          </p:cNvCxnSpPr>
          <p:nvPr/>
        </p:nvCxnSpPr>
        <p:spPr>
          <a:xfrm flipV="1">
            <a:off x="7209060" y="5687727"/>
            <a:ext cx="1089654" cy="81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接箭头连接符 171"/>
          <p:cNvCxnSpPr>
            <a:stCxn id="266" idx="3"/>
            <a:endCxn id="158" idx="1"/>
          </p:cNvCxnSpPr>
          <p:nvPr/>
        </p:nvCxnSpPr>
        <p:spPr>
          <a:xfrm>
            <a:off x="6094466" y="5249406"/>
            <a:ext cx="381264" cy="4465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箭头连接符 173"/>
          <p:cNvCxnSpPr>
            <a:stCxn id="139" idx="3"/>
            <a:endCxn id="159" idx="1"/>
          </p:cNvCxnSpPr>
          <p:nvPr/>
        </p:nvCxnSpPr>
        <p:spPr>
          <a:xfrm flipV="1">
            <a:off x="5130037" y="4817763"/>
            <a:ext cx="1345693" cy="3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箭头连接符 175"/>
          <p:cNvCxnSpPr>
            <a:stCxn id="140" idx="3"/>
            <a:endCxn id="158" idx="1"/>
          </p:cNvCxnSpPr>
          <p:nvPr/>
        </p:nvCxnSpPr>
        <p:spPr>
          <a:xfrm flipV="1">
            <a:off x="5130037" y="5695917"/>
            <a:ext cx="1345693" cy="17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矩形 183"/>
          <p:cNvSpPr/>
          <p:nvPr/>
        </p:nvSpPr>
        <p:spPr>
          <a:xfrm>
            <a:off x="7494791" y="3442161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85" name="矩形 184"/>
          <p:cNvSpPr/>
          <p:nvPr/>
        </p:nvSpPr>
        <p:spPr>
          <a:xfrm>
            <a:off x="7503217" y="4473456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5" name="矩形 194"/>
          <p:cNvSpPr/>
          <p:nvPr/>
        </p:nvSpPr>
        <p:spPr>
          <a:xfrm>
            <a:off x="3330656" y="519147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1:0</a:t>
            </a:r>
          </a:p>
        </p:txBody>
      </p:sp>
      <p:sp>
        <p:nvSpPr>
          <p:cNvPr id="211" name="矩形 210"/>
          <p:cNvSpPr/>
          <p:nvPr/>
        </p:nvSpPr>
        <p:spPr>
          <a:xfrm>
            <a:off x="3130275" y="1387299"/>
            <a:ext cx="6941672" cy="4929154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7" name="直接箭头连接符 256"/>
          <p:cNvCxnSpPr>
            <a:cxnSpLocks/>
            <a:stCxn id="3" idx="3"/>
            <a:endCxn id="22" idx="1"/>
          </p:cNvCxnSpPr>
          <p:nvPr/>
        </p:nvCxnSpPr>
        <p:spPr>
          <a:xfrm>
            <a:off x="2833693" y="2906425"/>
            <a:ext cx="1575658" cy="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矩形 265"/>
          <p:cNvSpPr/>
          <p:nvPr/>
        </p:nvSpPr>
        <p:spPr>
          <a:xfrm>
            <a:off x="5361136" y="4901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200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0" name="直接箭头连接符 269"/>
          <p:cNvCxnSpPr>
            <a:stCxn id="266" idx="3"/>
            <a:endCxn id="159" idx="1"/>
          </p:cNvCxnSpPr>
          <p:nvPr/>
        </p:nvCxnSpPr>
        <p:spPr>
          <a:xfrm flipV="1">
            <a:off x="6094466" y="4817763"/>
            <a:ext cx="381264" cy="431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矩形 163"/>
          <p:cNvSpPr/>
          <p:nvPr/>
        </p:nvSpPr>
        <p:spPr>
          <a:xfrm>
            <a:off x="3808804" y="165556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Wifi1</a:t>
            </a:r>
          </a:p>
        </p:txBody>
      </p:sp>
      <p:sp>
        <p:nvSpPr>
          <p:cNvPr id="166" name="矩形 165"/>
          <p:cNvSpPr/>
          <p:nvPr/>
        </p:nvSpPr>
        <p:spPr>
          <a:xfrm>
            <a:off x="9135276" y="35543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CONC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“,”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4799239" y="1444471"/>
            <a:ext cx="8132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170" name="文本框 169"/>
          <p:cNvSpPr txBox="1"/>
          <p:nvPr/>
        </p:nvSpPr>
        <p:spPr>
          <a:xfrm>
            <a:off x="5756397" y="1461311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71" name="文本框 170"/>
          <p:cNvSpPr txBox="1"/>
          <p:nvPr/>
        </p:nvSpPr>
        <p:spPr>
          <a:xfrm>
            <a:off x="3506960" y="138729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217" name="矩形 216"/>
          <p:cNvSpPr/>
          <p:nvPr/>
        </p:nvSpPr>
        <p:spPr>
          <a:xfrm>
            <a:off x="5418737" y="299993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-20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2" name="直接箭头连接符 211"/>
          <p:cNvCxnSpPr>
            <a:stCxn id="217" idx="1"/>
            <a:endCxn id="22" idx="3"/>
          </p:cNvCxnSpPr>
          <p:nvPr/>
        </p:nvCxnSpPr>
        <p:spPr>
          <a:xfrm flipH="1" flipV="1">
            <a:off x="5142681" y="2914109"/>
            <a:ext cx="276056" cy="433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直接箭头连接符 215"/>
          <p:cNvCxnSpPr>
            <a:stCxn id="217" idx="1"/>
            <a:endCxn id="18" idx="3"/>
          </p:cNvCxnSpPr>
          <p:nvPr/>
        </p:nvCxnSpPr>
        <p:spPr>
          <a:xfrm flipH="1">
            <a:off x="5142681" y="3347521"/>
            <a:ext cx="276056" cy="4428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7482834" y="2558835"/>
            <a:ext cx="9191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>
            <a:stCxn id="164" idx="1"/>
            <a:endCxn id="127" idx="3"/>
          </p:cNvCxnSpPr>
          <p:nvPr/>
        </p:nvCxnSpPr>
        <p:spPr>
          <a:xfrm flipH="1" flipV="1">
            <a:off x="2898461" y="2003158"/>
            <a:ext cx="9103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矩形 87"/>
          <p:cNvSpPr/>
          <p:nvPr/>
        </p:nvSpPr>
        <p:spPr>
          <a:xfrm>
            <a:off x="7513085" y="5340137"/>
            <a:ext cx="931812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If(1)</a:t>
            </a:r>
          </a:p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Set:null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" name="肘形连接符 9"/>
          <p:cNvCxnSpPr>
            <a:stCxn id="195" idx="2"/>
            <a:endCxn id="88" idx="3"/>
          </p:cNvCxnSpPr>
          <p:nvPr/>
        </p:nvCxnSpPr>
        <p:spPr>
          <a:xfrm rot="5400000" flipH="1" flipV="1">
            <a:off x="5971644" y="3413404"/>
            <a:ext cx="198930" cy="4747576"/>
          </a:xfrm>
          <a:prstGeom prst="bentConnector4">
            <a:avLst>
              <a:gd name="adj1" fmla="val -128356"/>
              <a:gd name="adj2" fmla="val 10481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95" idx="2"/>
            <a:endCxn id="85" idx="3"/>
          </p:cNvCxnSpPr>
          <p:nvPr/>
        </p:nvCxnSpPr>
        <p:spPr>
          <a:xfrm rot="5400000" flipH="1" flipV="1">
            <a:off x="4559517" y="2044228"/>
            <a:ext cx="2980232" cy="4704625"/>
          </a:xfrm>
          <a:prstGeom prst="bentConnector4">
            <a:avLst>
              <a:gd name="adj1" fmla="val -7671"/>
              <a:gd name="adj2" fmla="val 1048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肘形连接符 20"/>
          <p:cNvCxnSpPr>
            <a:stCxn id="195" idx="2"/>
            <a:endCxn id="185" idx="3"/>
          </p:cNvCxnSpPr>
          <p:nvPr/>
        </p:nvCxnSpPr>
        <p:spPr>
          <a:xfrm rot="5400000" flipH="1" flipV="1">
            <a:off x="5533369" y="2984998"/>
            <a:ext cx="1065611" cy="4737708"/>
          </a:xfrm>
          <a:prstGeom prst="bentConnector4">
            <a:avLst>
              <a:gd name="adj1" fmla="val -21452"/>
              <a:gd name="adj2" fmla="val 1048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肘形连接符 24"/>
          <p:cNvCxnSpPr>
            <a:stCxn id="195" idx="2"/>
            <a:endCxn id="184" idx="3"/>
          </p:cNvCxnSpPr>
          <p:nvPr/>
        </p:nvCxnSpPr>
        <p:spPr>
          <a:xfrm rot="5400000" flipH="1" flipV="1">
            <a:off x="5007159" y="2479913"/>
            <a:ext cx="2096906" cy="4716582"/>
          </a:xfrm>
          <a:prstGeom prst="bentConnector4">
            <a:avLst>
              <a:gd name="adj1" fmla="val -10902"/>
              <a:gd name="adj2" fmla="val 10484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85" idx="3"/>
            <a:endCxn id="166" idx="1"/>
          </p:cNvCxnSpPr>
          <p:nvPr/>
        </p:nvCxnSpPr>
        <p:spPr>
          <a:xfrm>
            <a:off x="8401946" y="2906425"/>
            <a:ext cx="733330" cy="995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88" idx="3"/>
            <a:endCxn id="114" idx="1"/>
          </p:cNvCxnSpPr>
          <p:nvPr/>
        </p:nvCxnSpPr>
        <p:spPr>
          <a:xfrm flipV="1">
            <a:off x="8444897" y="4841888"/>
            <a:ext cx="689516" cy="845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85" idx="3"/>
            <a:endCxn id="166" idx="1"/>
          </p:cNvCxnSpPr>
          <p:nvPr/>
        </p:nvCxnSpPr>
        <p:spPr>
          <a:xfrm flipV="1">
            <a:off x="8435029" y="3901915"/>
            <a:ext cx="700247" cy="919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84" idx="3"/>
            <a:endCxn id="114" idx="1"/>
          </p:cNvCxnSpPr>
          <p:nvPr/>
        </p:nvCxnSpPr>
        <p:spPr>
          <a:xfrm>
            <a:off x="8413903" y="3789751"/>
            <a:ext cx="720510" cy="1052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矩形 113"/>
          <p:cNvSpPr/>
          <p:nvPr/>
        </p:nvSpPr>
        <p:spPr>
          <a:xfrm>
            <a:off x="9134413" y="44942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9134413" y="537247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N(y)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接箭头连接符 53"/>
          <p:cNvCxnSpPr>
            <a:stCxn id="123" idx="0"/>
            <a:endCxn id="114" idx="2"/>
          </p:cNvCxnSpPr>
          <p:nvPr/>
        </p:nvCxnSpPr>
        <p:spPr>
          <a:xfrm flipV="1">
            <a:off x="9501078" y="5189477"/>
            <a:ext cx="0" cy="182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箭头连接符 77"/>
          <p:cNvCxnSpPr>
            <a:stCxn id="18" idx="3"/>
            <a:endCxn id="184" idx="1"/>
          </p:cNvCxnSpPr>
          <p:nvPr/>
        </p:nvCxnSpPr>
        <p:spPr>
          <a:xfrm flipV="1">
            <a:off x="5142681" y="3789751"/>
            <a:ext cx="2352110" cy="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3125092" y="1675228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75" name="文本框 174"/>
          <p:cNvSpPr txBox="1"/>
          <p:nvPr/>
        </p:nvSpPr>
        <p:spPr>
          <a:xfrm>
            <a:off x="2896239" y="2672728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177" name="文本框 176"/>
          <p:cNvSpPr txBox="1"/>
          <p:nvPr/>
        </p:nvSpPr>
        <p:spPr>
          <a:xfrm>
            <a:off x="2884918" y="3277710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178" name="文本框 177"/>
          <p:cNvSpPr txBox="1"/>
          <p:nvPr/>
        </p:nvSpPr>
        <p:spPr>
          <a:xfrm>
            <a:off x="2745396" y="4623171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79" name="文本框 178"/>
          <p:cNvSpPr txBox="1"/>
          <p:nvPr/>
        </p:nvSpPr>
        <p:spPr>
          <a:xfrm>
            <a:off x="2727238" y="5280974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13" name="矩形 112"/>
          <p:cNvSpPr/>
          <p:nvPr/>
        </p:nvSpPr>
        <p:spPr>
          <a:xfrm>
            <a:off x="4830812" y="167450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Wifi2</a:t>
            </a:r>
          </a:p>
        </p:txBody>
      </p:sp>
      <p:sp>
        <p:nvSpPr>
          <p:cNvPr id="115" name="矩形 114"/>
          <p:cNvSpPr/>
          <p:nvPr/>
        </p:nvSpPr>
        <p:spPr>
          <a:xfrm>
            <a:off x="5742400" y="168256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Wifi3</a:t>
            </a:r>
          </a:p>
        </p:txBody>
      </p:sp>
      <p:cxnSp>
        <p:nvCxnSpPr>
          <p:cNvPr id="68" name="直接箭头连接符 67"/>
          <p:cNvCxnSpPr>
            <a:stCxn id="125" idx="2"/>
            <a:endCxn id="113" idx="0"/>
          </p:cNvCxnSpPr>
          <p:nvPr/>
        </p:nvCxnSpPr>
        <p:spPr>
          <a:xfrm flipH="1">
            <a:off x="5197477" y="956990"/>
            <a:ext cx="521876" cy="7175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/>
          <p:cNvCxnSpPr>
            <a:stCxn id="125" idx="2"/>
            <a:endCxn id="115" idx="0"/>
          </p:cNvCxnSpPr>
          <p:nvPr/>
        </p:nvCxnSpPr>
        <p:spPr>
          <a:xfrm>
            <a:off x="5719353" y="956990"/>
            <a:ext cx="389712" cy="725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5156341" y="46866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8" name="文本框 127"/>
          <p:cNvSpPr txBox="1"/>
          <p:nvPr/>
        </p:nvSpPr>
        <p:spPr>
          <a:xfrm>
            <a:off x="5065462" y="981519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129" name="文本框 128"/>
          <p:cNvSpPr txBox="1"/>
          <p:nvPr/>
        </p:nvSpPr>
        <p:spPr>
          <a:xfrm>
            <a:off x="5744415" y="1027899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0" name="直接箭头连接符 79"/>
          <p:cNvCxnSpPr>
            <a:stCxn id="114" idx="0"/>
            <a:endCxn id="166" idx="2"/>
          </p:cNvCxnSpPr>
          <p:nvPr/>
        </p:nvCxnSpPr>
        <p:spPr>
          <a:xfrm flipV="1">
            <a:off x="9501078" y="4249504"/>
            <a:ext cx="863" cy="2447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肘形连接符 81"/>
          <p:cNvCxnSpPr>
            <a:stCxn id="166" idx="0"/>
            <a:endCxn id="125" idx="3"/>
          </p:cNvCxnSpPr>
          <p:nvPr/>
        </p:nvCxnSpPr>
        <p:spPr>
          <a:xfrm rot="16200000" flipV="1">
            <a:off x="6471404" y="523788"/>
            <a:ext cx="2841498" cy="32195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文本框 134"/>
          <p:cNvSpPr txBox="1"/>
          <p:nvPr/>
        </p:nvSpPr>
        <p:spPr>
          <a:xfrm>
            <a:off x="6671486" y="564168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cxnSp>
        <p:nvCxnSpPr>
          <p:cNvPr id="89" name="直接箭头连接符 88"/>
          <p:cNvCxnSpPr>
            <a:stCxn id="134" idx="3"/>
            <a:endCxn id="195" idx="1"/>
          </p:cNvCxnSpPr>
          <p:nvPr/>
        </p:nvCxnSpPr>
        <p:spPr>
          <a:xfrm>
            <a:off x="2625950" y="5414914"/>
            <a:ext cx="704706" cy="124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文本框 137"/>
          <p:cNvSpPr txBox="1"/>
          <p:nvPr/>
        </p:nvSpPr>
        <p:spPr>
          <a:xfrm>
            <a:off x="1306768" y="333969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Mark1</a:t>
            </a:r>
          </a:p>
        </p:txBody>
      </p:sp>
      <p:sp>
        <p:nvSpPr>
          <p:cNvPr id="71" name="矩形 70"/>
          <p:cNvSpPr/>
          <p:nvPr/>
        </p:nvSpPr>
        <p:spPr>
          <a:xfrm>
            <a:off x="3418418" y="301982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Wifi4</a:t>
            </a:r>
          </a:p>
        </p:txBody>
      </p:sp>
      <p:cxnSp>
        <p:nvCxnSpPr>
          <p:cNvPr id="5" name="直接箭头连接符 4"/>
          <p:cNvCxnSpPr>
            <a:stCxn id="133" idx="3"/>
            <a:endCxn id="71" idx="1"/>
          </p:cNvCxnSpPr>
          <p:nvPr/>
        </p:nvCxnSpPr>
        <p:spPr>
          <a:xfrm flipV="1">
            <a:off x="2636184" y="3367417"/>
            <a:ext cx="782234" cy="1408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矩形 86"/>
          <p:cNvSpPr/>
          <p:nvPr/>
        </p:nvSpPr>
        <p:spPr>
          <a:xfrm>
            <a:off x="6635032" y="167450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Wifi6</a:t>
            </a:r>
          </a:p>
        </p:txBody>
      </p:sp>
      <p:cxnSp>
        <p:nvCxnSpPr>
          <p:cNvPr id="30" name="直接箭头连接符 29"/>
          <p:cNvCxnSpPr>
            <a:stCxn id="125" idx="2"/>
            <a:endCxn id="87" idx="0"/>
          </p:cNvCxnSpPr>
          <p:nvPr/>
        </p:nvCxnSpPr>
        <p:spPr>
          <a:xfrm>
            <a:off x="5719353" y="956990"/>
            <a:ext cx="1282344" cy="7175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文本框 90"/>
          <p:cNvSpPr txBox="1"/>
          <p:nvPr/>
        </p:nvSpPr>
        <p:spPr>
          <a:xfrm>
            <a:off x="6336844" y="985927"/>
            <a:ext cx="301686" cy="3693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77" name="矩形 76"/>
          <p:cNvSpPr/>
          <p:nvPr/>
        </p:nvSpPr>
        <p:spPr>
          <a:xfrm>
            <a:off x="3393718" y="386464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>
                <a:solidFill>
                  <a:schemeClr val="tx1"/>
                </a:solidFill>
              </a:rPr>
              <a:t>Wifi5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1" name="直接箭头连接符 10"/>
          <p:cNvCxnSpPr>
            <a:stCxn id="134" idx="3"/>
            <a:endCxn id="77" idx="1"/>
          </p:cNvCxnSpPr>
          <p:nvPr/>
        </p:nvCxnSpPr>
        <p:spPr>
          <a:xfrm flipV="1">
            <a:off x="2625950" y="4212231"/>
            <a:ext cx="767768" cy="1202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136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矩形 126"/>
          <p:cNvSpPr/>
          <p:nvPr/>
        </p:nvSpPr>
        <p:spPr>
          <a:xfrm>
            <a:off x="1592529" y="53774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66" name="矩形 165"/>
          <p:cNvSpPr/>
          <p:nvPr/>
        </p:nvSpPr>
        <p:spPr>
          <a:xfrm>
            <a:off x="4454609" y="733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38" name="文本框 137"/>
          <p:cNvSpPr txBox="1"/>
          <p:nvPr/>
        </p:nvSpPr>
        <p:spPr>
          <a:xfrm>
            <a:off x="173798" y="162075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Mark1</a:t>
            </a:r>
          </a:p>
        </p:txBody>
      </p:sp>
      <p:sp>
        <p:nvSpPr>
          <p:cNvPr id="69" name="矩形 68"/>
          <p:cNvSpPr/>
          <p:nvPr/>
        </p:nvSpPr>
        <p:spPr>
          <a:xfrm>
            <a:off x="4447451" y="5280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1" name="矩形 70"/>
          <p:cNvSpPr/>
          <p:nvPr/>
        </p:nvSpPr>
        <p:spPr>
          <a:xfrm>
            <a:off x="4447451" y="427942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2" name="矩形 71"/>
          <p:cNvSpPr/>
          <p:nvPr/>
        </p:nvSpPr>
        <p:spPr>
          <a:xfrm>
            <a:off x="4446795" y="241328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矩形 72"/>
          <p:cNvSpPr/>
          <p:nvPr/>
        </p:nvSpPr>
        <p:spPr>
          <a:xfrm>
            <a:off x="1592529" y="437593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74" name="矩形 73"/>
          <p:cNvSpPr/>
          <p:nvPr/>
        </p:nvSpPr>
        <p:spPr>
          <a:xfrm>
            <a:off x="1577658" y="836923"/>
            <a:ext cx="1228410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ea typeface="黑体" panose="02010609060101010101" pitchFamily="49" charset="-122"/>
                <a:cs typeface="Times New Roman" panose="02020603050405020304" pitchFamily="18" charset="0"/>
              </a:rPr>
              <a:t>Transducer</a:t>
            </a:r>
            <a:endParaRPr lang="zh-CN" altLang="en-US" dirty="0">
              <a:solidFill>
                <a:schemeClr val="tx1"/>
              </a:solidFill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4" name="直接箭头连接符 3"/>
          <p:cNvCxnSpPr>
            <a:stCxn id="74" idx="3"/>
            <a:endCxn id="166" idx="1"/>
          </p:cNvCxnSpPr>
          <p:nvPr/>
        </p:nvCxnSpPr>
        <p:spPr>
          <a:xfrm>
            <a:off x="2806068" y="1081086"/>
            <a:ext cx="164854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69" idx="1"/>
            <a:endCxn id="141" idx="3"/>
          </p:cNvCxnSpPr>
          <p:nvPr/>
        </p:nvCxnSpPr>
        <p:spPr>
          <a:xfrm flipH="1">
            <a:off x="3938417" y="5628572"/>
            <a:ext cx="509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71" idx="1"/>
            <a:endCxn id="145" idx="3"/>
          </p:cNvCxnSpPr>
          <p:nvPr/>
        </p:nvCxnSpPr>
        <p:spPr>
          <a:xfrm flipH="1" flipV="1">
            <a:off x="3955047" y="4620098"/>
            <a:ext cx="492404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矩形 80"/>
          <p:cNvSpPr/>
          <p:nvPr/>
        </p:nvSpPr>
        <p:spPr>
          <a:xfrm>
            <a:off x="7813988" y="82927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7821804" y="2952567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7" name="矩形 86"/>
          <p:cNvSpPr/>
          <p:nvPr/>
        </p:nvSpPr>
        <p:spPr>
          <a:xfrm>
            <a:off x="5657216" y="149474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0" name="矩形 89"/>
          <p:cNvSpPr/>
          <p:nvPr/>
        </p:nvSpPr>
        <p:spPr>
          <a:xfrm>
            <a:off x="6625806" y="7334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5665032" y="73349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2" name="矩形 91"/>
          <p:cNvSpPr/>
          <p:nvPr/>
        </p:nvSpPr>
        <p:spPr>
          <a:xfrm>
            <a:off x="5665032" y="363380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(0,null)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6633622" y="287255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Not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5672848" y="287255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And</a:t>
            </a:r>
          </a:p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(1,null)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cxnSp>
        <p:nvCxnSpPr>
          <p:cNvPr id="15" name="直接箭头连接符 14"/>
          <p:cNvCxnSpPr>
            <a:stCxn id="81" idx="1"/>
            <a:endCxn id="90" idx="3"/>
          </p:cNvCxnSpPr>
          <p:nvPr/>
        </p:nvCxnSpPr>
        <p:spPr>
          <a:xfrm flipH="1">
            <a:off x="7359136" y="1073436"/>
            <a:ext cx="454852" cy="76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0" idx="1"/>
            <a:endCxn id="91" idx="3"/>
          </p:cNvCxnSpPr>
          <p:nvPr/>
        </p:nvCxnSpPr>
        <p:spPr>
          <a:xfrm flipH="1">
            <a:off x="6398362" y="1081087"/>
            <a:ext cx="22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83" idx="1"/>
            <a:endCxn id="93" idx="3"/>
          </p:cNvCxnSpPr>
          <p:nvPr/>
        </p:nvCxnSpPr>
        <p:spPr>
          <a:xfrm flipH="1">
            <a:off x="7366952" y="3196730"/>
            <a:ext cx="454852" cy="23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93" idx="1"/>
            <a:endCxn id="94" idx="3"/>
          </p:cNvCxnSpPr>
          <p:nvPr/>
        </p:nvCxnSpPr>
        <p:spPr>
          <a:xfrm flipH="1">
            <a:off x="6406178" y="3220147"/>
            <a:ext cx="227444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>
            <a:stCxn id="81" idx="1"/>
            <a:endCxn id="87" idx="3"/>
          </p:cNvCxnSpPr>
          <p:nvPr/>
        </p:nvCxnSpPr>
        <p:spPr>
          <a:xfrm flipH="1">
            <a:off x="6390546" y="1073436"/>
            <a:ext cx="1423442" cy="7689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83" idx="1"/>
            <a:endCxn id="92" idx="3"/>
          </p:cNvCxnSpPr>
          <p:nvPr/>
        </p:nvCxnSpPr>
        <p:spPr>
          <a:xfrm flipH="1">
            <a:off x="6398362" y="3196730"/>
            <a:ext cx="1423442" cy="784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stCxn id="72" idx="3"/>
            <a:endCxn id="91" idx="1"/>
          </p:cNvCxnSpPr>
          <p:nvPr/>
        </p:nvCxnSpPr>
        <p:spPr>
          <a:xfrm flipV="1">
            <a:off x="5180125" y="1081088"/>
            <a:ext cx="484907" cy="1679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72" idx="3"/>
            <a:endCxn id="87" idx="1"/>
          </p:cNvCxnSpPr>
          <p:nvPr/>
        </p:nvCxnSpPr>
        <p:spPr>
          <a:xfrm flipV="1">
            <a:off x="5180125" y="1842336"/>
            <a:ext cx="477091" cy="918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72" idx="3"/>
            <a:endCxn id="94" idx="1"/>
          </p:cNvCxnSpPr>
          <p:nvPr/>
        </p:nvCxnSpPr>
        <p:spPr>
          <a:xfrm>
            <a:off x="5180125" y="2760875"/>
            <a:ext cx="492723" cy="45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72" idx="3"/>
            <a:endCxn id="92" idx="1"/>
          </p:cNvCxnSpPr>
          <p:nvPr/>
        </p:nvCxnSpPr>
        <p:spPr>
          <a:xfrm>
            <a:off x="5180125" y="2760875"/>
            <a:ext cx="484907" cy="1220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肘形连接符 44"/>
          <p:cNvCxnSpPr>
            <a:stCxn id="91" idx="0"/>
            <a:endCxn id="81" idx="0"/>
          </p:cNvCxnSpPr>
          <p:nvPr/>
        </p:nvCxnSpPr>
        <p:spPr>
          <a:xfrm rot="16200000" flipH="1">
            <a:off x="7156460" y="-391266"/>
            <a:ext cx="95775" cy="2345303"/>
          </a:xfrm>
          <a:prstGeom prst="bentConnector3">
            <a:avLst>
              <a:gd name="adj1" fmla="val -3871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肘形连接符 48"/>
          <p:cNvCxnSpPr>
            <a:stCxn id="87" idx="2"/>
            <a:endCxn id="81" idx="2"/>
          </p:cNvCxnSpPr>
          <p:nvPr/>
        </p:nvCxnSpPr>
        <p:spPr>
          <a:xfrm rot="5400000" flipH="1" flipV="1">
            <a:off x="6764277" y="577202"/>
            <a:ext cx="872326" cy="2353119"/>
          </a:xfrm>
          <a:prstGeom prst="bentConnector3">
            <a:avLst>
              <a:gd name="adj1" fmla="val -262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肘形连接符 52"/>
          <p:cNvCxnSpPr>
            <a:stCxn id="94" idx="0"/>
            <a:endCxn id="83" idx="0"/>
          </p:cNvCxnSpPr>
          <p:nvPr/>
        </p:nvCxnSpPr>
        <p:spPr>
          <a:xfrm rot="16200000" flipH="1">
            <a:off x="7172159" y="1739911"/>
            <a:ext cx="80009" cy="2345303"/>
          </a:xfrm>
          <a:prstGeom prst="bentConnector3">
            <a:avLst>
              <a:gd name="adj1" fmla="val -2857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肘形连接符 55"/>
          <p:cNvCxnSpPr>
            <a:stCxn id="92" idx="2"/>
            <a:endCxn id="83" idx="2"/>
          </p:cNvCxnSpPr>
          <p:nvPr/>
        </p:nvCxnSpPr>
        <p:spPr>
          <a:xfrm rot="5400000" flipH="1" flipV="1">
            <a:off x="6764210" y="2708379"/>
            <a:ext cx="888092" cy="2353119"/>
          </a:xfrm>
          <a:prstGeom prst="bentConnector3">
            <a:avLst>
              <a:gd name="adj1" fmla="val -2574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矩形 129"/>
          <p:cNvSpPr/>
          <p:nvPr/>
        </p:nvSpPr>
        <p:spPr>
          <a:xfrm>
            <a:off x="9182202" y="8369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1" name="矩形 130"/>
          <p:cNvSpPr/>
          <p:nvPr/>
        </p:nvSpPr>
        <p:spPr>
          <a:xfrm>
            <a:off x="9236388" y="295256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Door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62" name="直接箭头连接符 61"/>
          <p:cNvCxnSpPr>
            <a:stCxn id="81" idx="3"/>
            <a:endCxn id="130" idx="1"/>
          </p:cNvCxnSpPr>
          <p:nvPr/>
        </p:nvCxnSpPr>
        <p:spPr>
          <a:xfrm>
            <a:off x="8940012" y="1073436"/>
            <a:ext cx="242190" cy="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83" idx="3"/>
            <a:endCxn id="131" idx="1"/>
          </p:cNvCxnSpPr>
          <p:nvPr/>
        </p:nvCxnSpPr>
        <p:spPr>
          <a:xfrm flipV="1">
            <a:off x="8947828" y="3196729"/>
            <a:ext cx="2885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矩形 140"/>
          <p:cNvSpPr/>
          <p:nvPr/>
        </p:nvSpPr>
        <p:spPr>
          <a:xfrm>
            <a:off x="3194327" y="5280982"/>
            <a:ext cx="74409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Set:-100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3210957" y="4272508"/>
            <a:ext cx="74409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If(0)</a:t>
            </a:r>
          </a:p>
          <a:p>
            <a:pPr algn="ctr"/>
            <a:r>
              <a:rPr lang="en-US" altLang="zh-CN" sz="1200" dirty="0" smtClean="0">
                <a:solidFill>
                  <a:schemeClr val="tx1"/>
                </a:solidFill>
              </a:rPr>
              <a:t>Set:0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102" name="直接箭头连接符 101"/>
          <p:cNvCxnSpPr>
            <a:stCxn id="141" idx="1"/>
            <a:endCxn id="127" idx="3"/>
          </p:cNvCxnSpPr>
          <p:nvPr/>
        </p:nvCxnSpPr>
        <p:spPr>
          <a:xfrm flipH="1" flipV="1">
            <a:off x="2718553" y="5621657"/>
            <a:ext cx="475774" cy="6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/>
          <p:cNvCxnSpPr>
            <a:stCxn id="145" idx="1"/>
            <a:endCxn id="73" idx="3"/>
          </p:cNvCxnSpPr>
          <p:nvPr/>
        </p:nvCxnSpPr>
        <p:spPr>
          <a:xfrm flipH="1">
            <a:off x="2718553" y="4620098"/>
            <a:ext cx="4924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矩形 167"/>
          <p:cNvSpPr/>
          <p:nvPr/>
        </p:nvSpPr>
        <p:spPr>
          <a:xfrm>
            <a:off x="6667305" y="489731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Or</a:t>
            </a:r>
          </a:p>
        </p:txBody>
      </p:sp>
      <p:cxnSp>
        <p:nvCxnSpPr>
          <p:cNvPr id="132" name="直接箭头连接符 131"/>
          <p:cNvCxnSpPr>
            <a:stCxn id="81" idx="2"/>
            <a:endCxn id="168" idx="0"/>
          </p:cNvCxnSpPr>
          <p:nvPr/>
        </p:nvCxnSpPr>
        <p:spPr>
          <a:xfrm flipH="1">
            <a:off x="7033970" y="1317599"/>
            <a:ext cx="1343030" cy="3579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/>
          <p:cNvCxnSpPr>
            <a:stCxn id="83" idx="2"/>
            <a:endCxn id="168" idx="0"/>
          </p:cNvCxnSpPr>
          <p:nvPr/>
        </p:nvCxnSpPr>
        <p:spPr>
          <a:xfrm flipH="1">
            <a:off x="7033970" y="3440893"/>
            <a:ext cx="1350846" cy="1456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168" idx="1"/>
            <a:endCxn id="145" idx="3"/>
          </p:cNvCxnSpPr>
          <p:nvPr/>
        </p:nvCxnSpPr>
        <p:spPr>
          <a:xfrm flipH="1" flipV="1">
            <a:off x="3955047" y="4620098"/>
            <a:ext cx="2712258" cy="6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接箭头连接符 147"/>
          <p:cNvCxnSpPr>
            <a:stCxn id="168" idx="1"/>
            <a:endCxn id="141" idx="3"/>
          </p:cNvCxnSpPr>
          <p:nvPr/>
        </p:nvCxnSpPr>
        <p:spPr>
          <a:xfrm flipH="1">
            <a:off x="3938417" y="5244909"/>
            <a:ext cx="2728888" cy="383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矩形 150"/>
          <p:cNvSpPr/>
          <p:nvPr/>
        </p:nvSpPr>
        <p:spPr>
          <a:xfrm>
            <a:off x="3041227" y="531407"/>
            <a:ext cx="4483947" cy="5723952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1" name="文本框 180"/>
          <p:cNvSpPr txBox="1"/>
          <p:nvPr/>
        </p:nvSpPr>
        <p:spPr>
          <a:xfrm>
            <a:off x="8430083" y="372714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1/1</a:t>
            </a:r>
            <a:endParaRPr lang="zh-CN" altLang="en-US" dirty="0"/>
          </a:p>
        </p:txBody>
      </p:sp>
      <p:sp>
        <p:nvSpPr>
          <p:cNvPr id="182" name="文本框 181"/>
          <p:cNvSpPr txBox="1"/>
          <p:nvPr/>
        </p:nvSpPr>
        <p:spPr>
          <a:xfrm>
            <a:off x="8479429" y="2487214"/>
            <a:ext cx="5084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2/2</a:t>
            </a:r>
            <a:endParaRPr lang="zh-CN" altLang="en-US" dirty="0"/>
          </a:p>
        </p:txBody>
      </p:sp>
      <p:sp>
        <p:nvSpPr>
          <p:cNvPr id="183" name="文本框 182"/>
          <p:cNvSpPr txBox="1"/>
          <p:nvPr/>
        </p:nvSpPr>
        <p:spPr>
          <a:xfrm>
            <a:off x="2464316" y="3981395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86" name="文本框 185"/>
          <p:cNvSpPr txBox="1"/>
          <p:nvPr/>
        </p:nvSpPr>
        <p:spPr>
          <a:xfrm>
            <a:off x="2450727" y="4961474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187" name="文本框 186"/>
          <p:cNvSpPr txBox="1"/>
          <p:nvPr/>
        </p:nvSpPr>
        <p:spPr>
          <a:xfrm>
            <a:off x="2416867" y="1372824"/>
            <a:ext cx="301686" cy="369332"/>
          </a:xfrm>
          <a:prstGeom prst="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98" name="矩形 197"/>
          <p:cNvSpPr/>
          <p:nvPr/>
        </p:nvSpPr>
        <p:spPr>
          <a:xfrm>
            <a:off x="4454090" y="3322290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Wiki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0" name="矩形 199"/>
          <p:cNvSpPr/>
          <p:nvPr/>
        </p:nvSpPr>
        <p:spPr>
          <a:xfrm>
            <a:off x="1592529" y="3231776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light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92" name="直接箭头连接符 191"/>
          <p:cNvCxnSpPr>
            <a:stCxn id="198" idx="1"/>
            <a:endCxn id="200" idx="3"/>
          </p:cNvCxnSpPr>
          <p:nvPr/>
        </p:nvCxnSpPr>
        <p:spPr>
          <a:xfrm flipH="1" flipV="1">
            <a:off x="2718553" y="3475939"/>
            <a:ext cx="1735537" cy="193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文本框 202"/>
          <p:cNvSpPr txBox="1"/>
          <p:nvPr/>
        </p:nvSpPr>
        <p:spPr>
          <a:xfrm>
            <a:off x="2486031" y="2837216"/>
            <a:ext cx="30168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459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矩形 36"/>
          <p:cNvSpPr/>
          <p:nvPr/>
        </p:nvSpPr>
        <p:spPr>
          <a:xfrm>
            <a:off x="3159081" y="513095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39" name="矩形 38"/>
          <p:cNvSpPr/>
          <p:nvPr/>
        </p:nvSpPr>
        <p:spPr>
          <a:xfrm>
            <a:off x="3998325" y="515159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1" name="矩形 40"/>
          <p:cNvSpPr/>
          <p:nvPr/>
        </p:nvSpPr>
        <p:spPr>
          <a:xfrm>
            <a:off x="4812403" y="516228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44" name="矩形 43"/>
          <p:cNvSpPr/>
          <p:nvPr/>
        </p:nvSpPr>
        <p:spPr>
          <a:xfrm>
            <a:off x="696891" y="126129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Sonar1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椭圆 44"/>
          <p:cNvSpPr/>
          <p:nvPr/>
        </p:nvSpPr>
        <p:spPr>
          <a:xfrm>
            <a:off x="2215155" y="737355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55" name="椭圆 54"/>
          <p:cNvSpPr/>
          <p:nvPr/>
        </p:nvSpPr>
        <p:spPr>
          <a:xfrm>
            <a:off x="2215156" y="1307236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6" name="椭圆 55"/>
          <p:cNvSpPr/>
          <p:nvPr/>
        </p:nvSpPr>
        <p:spPr>
          <a:xfrm>
            <a:off x="2215066" y="1884247"/>
            <a:ext cx="398353" cy="38942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cxnSp>
        <p:nvCxnSpPr>
          <p:cNvPr id="47" name="直接连接符 46"/>
          <p:cNvCxnSpPr>
            <a:stCxn id="44" idx="3"/>
            <a:endCxn id="45" idx="2"/>
          </p:cNvCxnSpPr>
          <p:nvPr/>
        </p:nvCxnSpPr>
        <p:spPr>
          <a:xfrm flipV="1">
            <a:off x="1822915" y="932069"/>
            <a:ext cx="392240" cy="5733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44" idx="3"/>
            <a:endCxn id="55" idx="2"/>
          </p:cNvCxnSpPr>
          <p:nvPr/>
        </p:nvCxnSpPr>
        <p:spPr>
          <a:xfrm flipV="1">
            <a:off x="1822915" y="1501950"/>
            <a:ext cx="392241" cy="35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>
            <a:stCxn id="56" idx="2"/>
            <a:endCxn id="44" idx="3"/>
          </p:cNvCxnSpPr>
          <p:nvPr/>
        </p:nvCxnSpPr>
        <p:spPr>
          <a:xfrm flipH="1" flipV="1">
            <a:off x="1822915" y="1505456"/>
            <a:ext cx="392151" cy="5735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3160085" y="339257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98" name="矩形 97"/>
          <p:cNvSpPr/>
          <p:nvPr/>
        </p:nvSpPr>
        <p:spPr>
          <a:xfrm>
            <a:off x="3998325" y="422944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9" name="矩形 98"/>
          <p:cNvSpPr/>
          <p:nvPr/>
        </p:nvSpPr>
        <p:spPr>
          <a:xfrm>
            <a:off x="4812403" y="422879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07" name="直接箭头连接符 106"/>
          <p:cNvCxnSpPr>
            <a:stCxn id="98" idx="2"/>
            <a:endCxn id="39" idx="0"/>
          </p:cNvCxnSpPr>
          <p:nvPr/>
        </p:nvCxnSpPr>
        <p:spPr>
          <a:xfrm>
            <a:off x="4364990" y="4924626"/>
            <a:ext cx="0" cy="226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99" idx="2"/>
            <a:endCxn id="41" idx="0"/>
          </p:cNvCxnSpPr>
          <p:nvPr/>
        </p:nvCxnSpPr>
        <p:spPr>
          <a:xfrm>
            <a:off x="5179068" y="4923976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/>
          <p:cNvSpPr/>
          <p:nvPr/>
        </p:nvSpPr>
        <p:spPr>
          <a:xfrm>
            <a:off x="3160085" y="1156512"/>
            <a:ext cx="733330" cy="69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Xor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(N-1,null)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19" name="矩形 118"/>
          <p:cNvSpPr/>
          <p:nvPr/>
        </p:nvSpPr>
        <p:spPr>
          <a:xfrm>
            <a:off x="5291467" y="3165294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4" name="直接箭头连接符 263"/>
          <p:cNvCxnSpPr>
            <a:stCxn id="45" idx="6"/>
            <a:endCxn id="76" idx="1"/>
          </p:cNvCxnSpPr>
          <p:nvPr/>
        </p:nvCxnSpPr>
        <p:spPr>
          <a:xfrm flipV="1">
            <a:off x="2613508" y="687916"/>
            <a:ext cx="546577" cy="24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矩形 141"/>
          <p:cNvSpPr/>
          <p:nvPr/>
        </p:nvSpPr>
        <p:spPr>
          <a:xfrm>
            <a:off x="3160419" y="226976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3167237" y="3192816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Mod(N)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227169" y="318398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MEM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71" name="直接箭头连接符 70"/>
          <p:cNvCxnSpPr>
            <a:stCxn id="55" idx="6"/>
            <a:endCxn id="117" idx="1"/>
          </p:cNvCxnSpPr>
          <p:nvPr/>
        </p:nvCxnSpPr>
        <p:spPr>
          <a:xfrm>
            <a:off x="2613509" y="1501950"/>
            <a:ext cx="546576" cy="32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箭头连接符 74"/>
          <p:cNvCxnSpPr>
            <a:stCxn id="117" idx="2"/>
            <a:endCxn id="142" idx="0"/>
          </p:cNvCxnSpPr>
          <p:nvPr/>
        </p:nvCxnSpPr>
        <p:spPr>
          <a:xfrm>
            <a:off x="3526750" y="1853829"/>
            <a:ext cx="334" cy="4159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箭头连接符 102"/>
          <p:cNvCxnSpPr>
            <a:stCxn id="142" idx="3"/>
            <a:endCxn id="90" idx="1"/>
          </p:cNvCxnSpPr>
          <p:nvPr/>
        </p:nvCxnSpPr>
        <p:spPr>
          <a:xfrm>
            <a:off x="3893749" y="2617356"/>
            <a:ext cx="333420" cy="8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/>
          <p:cNvCxnSpPr/>
          <p:nvPr/>
        </p:nvCxnSpPr>
        <p:spPr>
          <a:xfrm>
            <a:off x="4586013" y="2973921"/>
            <a:ext cx="15642" cy="210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4093746" y="6035097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Engine</a:t>
            </a:r>
            <a:endParaRPr lang="zh-CN" altLang="en-US" dirty="0"/>
          </a:p>
        </p:txBody>
      </p:sp>
      <p:sp>
        <p:nvSpPr>
          <p:cNvPr id="97" name="文本框 96"/>
          <p:cNvSpPr txBox="1"/>
          <p:nvPr/>
        </p:nvSpPr>
        <p:spPr>
          <a:xfrm>
            <a:off x="4814443" y="5891234"/>
            <a:ext cx="731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Pump</a:t>
            </a:r>
            <a:endParaRPr lang="zh-CN" altLang="en-US" dirty="0"/>
          </a:p>
        </p:txBody>
      </p:sp>
      <p:sp>
        <p:nvSpPr>
          <p:cNvPr id="102" name="文本框 101"/>
          <p:cNvSpPr txBox="1"/>
          <p:nvPr/>
        </p:nvSpPr>
        <p:spPr>
          <a:xfrm>
            <a:off x="2972550" y="5876269"/>
            <a:ext cx="1196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transducer</a:t>
            </a:r>
            <a:endParaRPr lang="zh-CN" altLang="en-US" dirty="0"/>
          </a:p>
        </p:txBody>
      </p:sp>
      <p:sp>
        <p:nvSpPr>
          <p:cNvPr id="104" name="矩形 103"/>
          <p:cNvSpPr/>
          <p:nvPr/>
        </p:nvSpPr>
        <p:spPr>
          <a:xfrm>
            <a:off x="3158273" y="420806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4" name="直接箭头连接符 33"/>
          <p:cNvCxnSpPr>
            <a:stCxn id="104" idx="2"/>
            <a:endCxn id="37" idx="0"/>
          </p:cNvCxnSpPr>
          <p:nvPr/>
        </p:nvCxnSpPr>
        <p:spPr>
          <a:xfrm>
            <a:off x="3524938" y="4903241"/>
            <a:ext cx="808" cy="227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直接箭头连接符 238"/>
          <p:cNvCxnSpPr>
            <a:stCxn id="119" idx="2"/>
            <a:endCxn id="104" idx="0"/>
          </p:cNvCxnSpPr>
          <p:nvPr/>
        </p:nvCxnSpPr>
        <p:spPr>
          <a:xfrm flipH="1">
            <a:off x="3524938" y="3860473"/>
            <a:ext cx="2133194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接箭头连接符 500"/>
          <p:cNvCxnSpPr>
            <a:stCxn id="83" idx="0"/>
            <a:endCxn id="142" idx="2"/>
          </p:cNvCxnSpPr>
          <p:nvPr/>
        </p:nvCxnSpPr>
        <p:spPr>
          <a:xfrm flipH="1" flipV="1">
            <a:off x="3527084" y="2964945"/>
            <a:ext cx="6818" cy="22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肘形连接符 126"/>
          <p:cNvCxnSpPr>
            <a:stCxn id="76" idx="0"/>
            <a:endCxn id="142" idx="1"/>
          </p:cNvCxnSpPr>
          <p:nvPr/>
        </p:nvCxnSpPr>
        <p:spPr>
          <a:xfrm rot="16200000" flipH="1" flipV="1">
            <a:off x="2204535" y="1295140"/>
            <a:ext cx="2278099" cy="366331"/>
          </a:xfrm>
          <a:prstGeom prst="bentConnector4">
            <a:avLst>
              <a:gd name="adj1" fmla="val -10035"/>
              <a:gd name="adj2" fmla="val 1624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箭头连接符 146"/>
          <p:cNvCxnSpPr>
            <a:stCxn id="83" idx="2"/>
            <a:endCxn id="104" idx="0"/>
          </p:cNvCxnSpPr>
          <p:nvPr/>
        </p:nvCxnSpPr>
        <p:spPr>
          <a:xfrm flipH="1">
            <a:off x="3524938" y="3887995"/>
            <a:ext cx="8964" cy="320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接箭头连接符 497"/>
          <p:cNvCxnSpPr>
            <a:stCxn id="119" idx="2"/>
            <a:endCxn id="98" idx="0"/>
          </p:cNvCxnSpPr>
          <p:nvPr/>
        </p:nvCxnSpPr>
        <p:spPr>
          <a:xfrm flipH="1">
            <a:off x="4364990" y="3860473"/>
            <a:ext cx="1293142" cy="368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接箭头连接符 499"/>
          <p:cNvCxnSpPr>
            <a:stCxn id="119" idx="2"/>
            <a:endCxn id="99" idx="0"/>
          </p:cNvCxnSpPr>
          <p:nvPr/>
        </p:nvCxnSpPr>
        <p:spPr>
          <a:xfrm flipH="1">
            <a:off x="5179068" y="3860473"/>
            <a:ext cx="479064" cy="3683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接箭头连接符 502"/>
          <p:cNvCxnSpPr>
            <a:stCxn id="104" idx="3"/>
            <a:endCxn id="98" idx="1"/>
          </p:cNvCxnSpPr>
          <p:nvPr/>
        </p:nvCxnSpPr>
        <p:spPr>
          <a:xfrm>
            <a:off x="3891603" y="4555652"/>
            <a:ext cx="106722" cy="2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接箭头连接符 504"/>
          <p:cNvCxnSpPr>
            <a:stCxn id="98" idx="3"/>
            <a:endCxn id="99" idx="1"/>
          </p:cNvCxnSpPr>
          <p:nvPr/>
        </p:nvCxnSpPr>
        <p:spPr>
          <a:xfrm flipV="1">
            <a:off x="4731655" y="4576387"/>
            <a:ext cx="80748" cy="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肘形连接符 66"/>
          <p:cNvCxnSpPr>
            <a:stCxn id="44" idx="1"/>
            <a:endCxn id="39" idx="2"/>
          </p:cNvCxnSpPr>
          <p:nvPr/>
        </p:nvCxnSpPr>
        <p:spPr>
          <a:xfrm rot="10800000" flipH="1" flipV="1">
            <a:off x="696890" y="1505456"/>
            <a:ext cx="3668099" cy="4341322"/>
          </a:xfrm>
          <a:prstGeom prst="bentConnector4">
            <a:avLst>
              <a:gd name="adj1" fmla="val -6232"/>
              <a:gd name="adj2" fmla="val 10526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肘形连接符 69"/>
          <p:cNvCxnSpPr>
            <a:stCxn id="44" idx="0"/>
            <a:endCxn id="41" idx="2"/>
          </p:cNvCxnSpPr>
          <p:nvPr/>
        </p:nvCxnSpPr>
        <p:spPr>
          <a:xfrm rot="16200000" flipH="1">
            <a:off x="921401" y="1599794"/>
            <a:ext cx="4596167" cy="3919165"/>
          </a:xfrm>
          <a:prstGeom prst="bentConnector5">
            <a:avLst>
              <a:gd name="adj1" fmla="val -4974"/>
              <a:gd name="adj2" fmla="val -26589"/>
              <a:gd name="adj3" fmla="val 11193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肘形连接符 78"/>
          <p:cNvCxnSpPr>
            <a:stCxn id="37" idx="1"/>
            <a:endCxn id="44" idx="2"/>
          </p:cNvCxnSpPr>
          <p:nvPr/>
        </p:nvCxnSpPr>
        <p:spPr>
          <a:xfrm rot="10800000">
            <a:off x="1259903" y="1749620"/>
            <a:ext cx="1899178" cy="372892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矩形 189"/>
          <p:cNvSpPr/>
          <p:nvPr/>
        </p:nvSpPr>
        <p:spPr>
          <a:xfrm>
            <a:off x="2808313" y="252688"/>
            <a:ext cx="3642606" cy="6440719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 89"/>
          <p:cNvSpPr/>
          <p:nvPr/>
        </p:nvSpPr>
        <p:spPr>
          <a:xfrm>
            <a:off x="4227169" y="227874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Delay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0.1s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93" name="直接箭头连接符 92"/>
          <p:cNvCxnSpPr>
            <a:stCxn id="101" idx="1"/>
            <a:endCxn id="83" idx="3"/>
          </p:cNvCxnSpPr>
          <p:nvPr/>
        </p:nvCxnSpPr>
        <p:spPr>
          <a:xfrm flipH="1">
            <a:off x="3900567" y="3531572"/>
            <a:ext cx="326602" cy="8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矩形 123"/>
          <p:cNvSpPr/>
          <p:nvPr/>
        </p:nvSpPr>
        <p:spPr>
          <a:xfrm>
            <a:off x="6794930" y="368915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Transducer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125" name="矩形 124"/>
          <p:cNvSpPr/>
          <p:nvPr/>
        </p:nvSpPr>
        <p:spPr>
          <a:xfrm>
            <a:off x="6748847" y="2320123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Pump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26" name="矩形 125"/>
          <p:cNvSpPr/>
          <p:nvPr/>
        </p:nvSpPr>
        <p:spPr>
          <a:xfrm>
            <a:off x="6748847" y="1576399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Battery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28" name="直接箭头连接符 127"/>
          <p:cNvCxnSpPr>
            <a:stCxn id="126" idx="2"/>
            <a:endCxn id="125" idx="0"/>
          </p:cNvCxnSpPr>
          <p:nvPr/>
        </p:nvCxnSpPr>
        <p:spPr>
          <a:xfrm>
            <a:off x="7311859" y="2064725"/>
            <a:ext cx="0" cy="2553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矩形 128"/>
          <p:cNvSpPr/>
          <p:nvPr/>
        </p:nvSpPr>
        <p:spPr>
          <a:xfrm>
            <a:off x="6748846" y="920932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Hatch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130" name="直接箭头连接符 129"/>
          <p:cNvCxnSpPr>
            <a:stCxn id="129" idx="2"/>
            <a:endCxn id="126" idx="0"/>
          </p:cNvCxnSpPr>
          <p:nvPr/>
        </p:nvCxnSpPr>
        <p:spPr>
          <a:xfrm>
            <a:off x="7311858" y="1409258"/>
            <a:ext cx="1" cy="16714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矩形 130"/>
          <p:cNvSpPr/>
          <p:nvPr/>
        </p:nvSpPr>
        <p:spPr>
          <a:xfrm>
            <a:off x="8588147" y="37724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2" name="矩形 131"/>
          <p:cNvSpPr/>
          <p:nvPr/>
        </p:nvSpPr>
        <p:spPr>
          <a:xfrm>
            <a:off x="8588147" y="2064725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33" name="直接箭头连接符 132"/>
          <p:cNvCxnSpPr>
            <a:stCxn id="124" idx="3"/>
            <a:endCxn id="131" idx="1"/>
          </p:cNvCxnSpPr>
          <p:nvPr/>
        </p:nvCxnSpPr>
        <p:spPr>
          <a:xfrm>
            <a:off x="7920954" y="3933317"/>
            <a:ext cx="667193" cy="18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接箭头连接符 133"/>
          <p:cNvCxnSpPr>
            <a:stCxn id="132" idx="1"/>
            <a:endCxn id="125" idx="3"/>
          </p:cNvCxnSpPr>
          <p:nvPr/>
        </p:nvCxnSpPr>
        <p:spPr>
          <a:xfrm flipH="1">
            <a:off x="7874871" y="2412315"/>
            <a:ext cx="713276" cy="151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矩形 137"/>
          <p:cNvSpPr/>
          <p:nvPr/>
        </p:nvSpPr>
        <p:spPr>
          <a:xfrm>
            <a:off x="6794930" y="3015394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Engine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39" name="矩形 138"/>
          <p:cNvSpPr/>
          <p:nvPr/>
        </p:nvSpPr>
        <p:spPr>
          <a:xfrm>
            <a:off x="8588147" y="2928301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cxnSp>
        <p:nvCxnSpPr>
          <p:cNvPr id="140" name="直接箭头连接符 139"/>
          <p:cNvCxnSpPr>
            <a:stCxn id="139" idx="1"/>
            <a:endCxn id="138" idx="3"/>
          </p:cNvCxnSpPr>
          <p:nvPr/>
        </p:nvCxnSpPr>
        <p:spPr>
          <a:xfrm flipH="1" flipV="1">
            <a:off x="7920954" y="3259557"/>
            <a:ext cx="667193" cy="16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肘形连接符 140"/>
          <p:cNvCxnSpPr>
            <a:stCxn id="126" idx="1"/>
            <a:endCxn id="138" idx="1"/>
          </p:cNvCxnSpPr>
          <p:nvPr/>
        </p:nvCxnSpPr>
        <p:spPr>
          <a:xfrm rot="10800000" flipH="1" flipV="1">
            <a:off x="6748846" y="1820561"/>
            <a:ext cx="46083" cy="1438995"/>
          </a:xfrm>
          <a:prstGeom prst="bentConnector3">
            <a:avLst>
              <a:gd name="adj1" fmla="val -4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肘形连接符 142"/>
          <p:cNvCxnSpPr>
            <a:stCxn id="126" idx="3"/>
            <a:endCxn id="124" idx="3"/>
          </p:cNvCxnSpPr>
          <p:nvPr/>
        </p:nvCxnSpPr>
        <p:spPr>
          <a:xfrm>
            <a:off x="7874871" y="1820562"/>
            <a:ext cx="46083" cy="2112755"/>
          </a:xfrm>
          <a:prstGeom prst="bentConnector3">
            <a:avLst>
              <a:gd name="adj1" fmla="val 59606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矩形 143"/>
          <p:cNvSpPr/>
          <p:nvPr/>
        </p:nvSpPr>
        <p:spPr>
          <a:xfrm>
            <a:off x="9914634" y="999939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5" name="矩形 144"/>
          <p:cNvSpPr/>
          <p:nvPr/>
        </p:nvSpPr>
        <p:spPr>
          <a:xfrm>
            <a:off x="1110781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MEM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146" name="矩形 145"/>
          <p:cNvSpPr/>
          <p:nvPr/>
        </p:nvSpPr>
        <p:spPr>
          <a:xfrm>
            <a:off x="9914634" y="20427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48" name="直接箭头连接符 147"/>
          <p:cNvCxnSpPr>
            <a:stCxn id="144" idx="2"/>
            <a:endCxn id="146" idx="0"/>
          </p:cNvCxnSpPr>
          <p:nvPr/>
        </p:nvCxnSpPr>
        <p:spPr>
          <a:xfrm>
            <a:off x="10281299" y="1695118"/>
            <a:ext cx="0" cy="347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145" idx="1"/>
            <a:endCxn id="146" idx="3"/>
          </p:cNvCxnSpPr>
          <p:nvPr/>
        </p:nvCxnSpPr>
        <p:spPr>
          <a:xfrm flipH="1" flipV="1">
            <a:off x="10647964" y="2390297"/>
            <a:ext cx="459850" cy="86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9914634" y="2912143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51" name="矩形 150"/>
          <p:cNvSpPr/>
          <p:nvPr/>
        </p:nvSpPr>
        <p:spPr>
          <a:xfrm>
            <a:off x="9914634" y="37757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52" name="直接箭头连接符 151"/>
          <p:cNvCxnSpPr>
            <a:stCxn id="145" idx="1"/>
            <a:endCxn id="150" idx="3"/>
          </p:cNvCxnSpPr>
          <p:nvPr/>
        </p:nvCxnSpPr>
        <p:spPr>
          <a:xfrm flipH="1">
            <a:off x="10647964" y="3259733"/>
            <a:ext cx="4598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接箭头连接符 152"/>
          <p:cNvCxnSpPr>
            <a:stCxn id="145" idx="1"/>
            <a:endCxn id="151" idx="3"/>
          </p:cNvCxnSpPr>
          <p:nvPr/>
        </p:nvCxnSpPr>
        <p:spPr>
          <a:xfrm flipH="1">
            <a:off x="10647964" y="3259733"/>
            <a:ext cx="459850" cy="86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箭头连接符 153"/>
          <p:cNvCxnSpPr>
            <a:stCxn id="146" idx="1"/>
            <a:endCxn id="132" idx="3"/>
          </p:cNvCxnSpPr>
          <p:nvPr/>
        </p:nvCxnSpPr>
        <p:spPr>
          <a:xfrm flipH="1">
            <a:off x="9321477" y="2390297"/>
            <a:ext cx="593157" cy="22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接箭头连接符 154"/>
          <p:cNvCxnSpPr>
            <a:stCxn id="150" idx="1"/>
            <a:endCxn id="139" idx="3"/>
          </p:cNvCxnSpPr>
          <p:nvPr/>
        </p:nvCxnSpPr>
        <p:spPr>
          <a:xfrm flipH="1">
            <a:off x="9321477" y="3259733"/>
            <a:ext cx="593157" cy="16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接箭头连接符 155"/>
          <p:cNvCxnSpPr>
            <a:stCxn id="151" idx="1"/>
            <a:endCxn id="131" idx="3"/>
          </p:cNvCxnSpPr>
          <p:nvPr/>
        </p:nvCxnSpPr>
        <p:spPr>
          <a:xfrm flipH="1" flipV="1">
            <a:off x="9321477" y="41199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接箭头连接符 156"/>
          <p:cNvCxnSpPr>
            <a:stCxn id="146" idx="2"/>
            <a:endCxn id="150" idx="0"/>
          </p:cNvCxnSpPr>
          <p:nvPr/>
        </p:nvCxnSpPr>
        <p:spPr>
          <a:xfrm>
            <a:off x="10281299" y="2737886"/>
            <a:ext cx="0" cy="1742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接箭头连接符 157"/>
          <p:cNvCxnSpPr>
            <a:stCxn id="150" idx="2"/>
            <a:endCxn id="151" idx="0"/>
          </p:cNvCxnSpPr>
          <p:nvPr/>
        </p:nvCxnSpPr>
        <p:spPr>
          <a:xfrm>
            <a:off x="10281299" y="3607322"/>
            <a:ext cx="0" cy="168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文本框 158"/>
          <p:cNvSpPr txBox="1"/>
          <p:nvPr/>
        </p:nvSpPr>
        <p:spPr>
          <a:xfrm>
            <a:off x="9297056" y="2051817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0" name="文本框 159"/>
          <p:cNvSpPr txBox="1"/>
          <p:nvPr/>
        </p:nvSpPr>
        <p:spPr>
          <a:xfrm>
            <a:off x="9297056" y="2909919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1" name="文本框 160"/>
          <p:cNvSpPr txBox="1"/>
          <p:nvPr/>
        </p:nvSpPr>
        <p:spPr>
          <a:xfrm>
            <a:off x="9328682" y="3777305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sp>
        <p:nvSpPr>
          <p:cNvPr id="162" name="矩形 161"/>
          <p:cNvSpPr/>
          <p:nvPr/>
        </p:nvSpPr>
        <p:spPr>
          <a:xfrm>
            <a:off x="8454821" y="1917160"/>
            <a:ext cx="3513932" cy="3561387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83" idx="1"/>
            <a:endCxn id="84" idx="3"/>
          </p:cNvCxnSpPr>
          <p:nvPr/>
        </p:nvCxnSpPr>
        <p:spPr>
          <a:xfrm flipH="1" flipV="1">
            <a:off x="2215066" y="3531571"/>
            <a:ext cx="952171" cy="8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矩形 83"/>
          <p:cNvSpPr/>
          <p:nvPr/>
        </p:nvSpPr>
        <p:spPr>
          <a:xfrm>
            <a:off x="1301087" y="3287408"/>
            <a:ext cx="913979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Pannel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51728" y="252689"/>
            <a:ext cx="539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FPV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8688" y="529969"/>
            <a:ext cx="566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N&gt;3</a:t>
            </a:r>
            <a:endParaRPr lang="zh-CN" altLang="en-US" dirty="0"/>
          </a:p>
        </p:txBody>
      </p:sp>
      <p:sp>
        <p:nvSpPr>
          <p:cNvPr id="91" name="矩形 90"/>
          <p:cNvSpPr/>
          <p:nvPr/>
        </p:nvSpPr>
        <p:spPr>
          <a:xfrm>
            <a:off x="6794929" y="4414915"/>
            <a:ext cx="1126024" cy="488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</a:rPr>
              <a:t>Bait</a:t>
            </a:r>
            <a:endParaRPr lang="zh-CN" altLang="en-US" sz="1600" dirty="0">
              <a:solidFill>
                <a:schemeClr val="tx1"/>
              </a:solidFill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8588147" y="4597307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Wifi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9914634" y="460061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" name="直接箭头连接符 15"/>
          <p:cNvCxnSpPr>
            <a:stCxn id="95" idx="1"/>
            <a:endCxn id="91" idx="3"/>
          </p:cNvCxnSpPr>
          <p:nvPr/>
        </p:nvCxnSpPr>
        <p:spPr>
          <a:xfrm flipH="1" flipV="1">
            <a:off x="7920953" y="4659078"/>
            <a:ext cx="667194" cy="2858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>
            <a:stCxn id="96" idx="1"/>
            <a:endCxn id="95" idx="3"/>
          </p:cNvCxnSpPr>
          <p:nvPr/>
        </p:nvCxnSpPr>
        <p:spPr>
          <a:xfrm flipH="1" flipV="1">
            <a:off x="9321477" y="4944897"/>
            <a:ext cx="593157" cy="3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文本框 104"/>
          <p:cNvSpPr txBox="1"/>
          <p:nvPr/>
        </p:nvSpPr>
        <p:spPr>
          <a:xfrm>
            <a:off x="9339193" y="4532916"/>
            <a:ext cx="706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addr</a:t>
            </a:r>
            <a:endParaRPr lang="zh-CN" altLang="en-US" dirty="0"/>
          </a:p>
        </p:txBody>
      </p:sp>
      <p:cxnSp>
        <p:nvCxnSpPr>
          <p:cNvPr id="20" name="直接箭头连接符 19"/>
          <p:cNvCxnSpPr>
            <a:stCxn id="145" idx="1"/>
            <a:endCxn id="96" idx="3"/>
          </p:cNvCxnSpPr>
          <p:nvPr/>
        </p:nvCxnSpPr>
        <p:spPr>
          <a:xfrm flipH="1">
            <a:off x="10647964" y="3259733"/>
            <a:ext cx="459850" cy="1688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stCxn id="151" idx="2"/>
            <a:endCxn id="96" idx="0"/>
          </p:cNvCxnSpPr>
          <p:nvPr/>
        </p:nvCxnSpPr>
        <p:spPr>
          <a:xfrm>
            <a:off x="10281299" y="4470897"/>
            <a:ext cx="0" cy="1297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矩形 111"/>
          <p:cNvSpPr/>
          <p:nvPr/>
        </p:nvSpPr>
        <p:spPr>
          <a:xfrm>
            <a:off x="5594251" y="5151692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Wifi</a:t>
            </a:r>
          </a:p>
        </p:txBody>
      </p:sp>
      <p:sp>
        <p:nvSpPr>
          <p:cNvPr id="113" name="矩形 112"/>
          <p:cNvSpPr/>
          <p:nvPr/>
        </p:nvSpPr>
        <p:spPr>
          <a:xfrm>
            <a:off x="5594251" y="4218208"/>
            <a:ext cx="733330" cy="6951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+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2" name="文本框 121"/>
          <p:cNvSpPr txBox="1"/>
          <p:nvPr/>
        </p:nvSpPr>
        <p:spPr>
          <a:xfrm>
            <a:off x="5582185" y="6078253"/>
            <a:ext cx="55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Bait</a:t>
            </a:r>
            <a:endParaRPr lang="zh-CN" altLang="en-US" dirty="0"/>
          </a:p>
        </p:txBody>
      </p:sp>
      <p:cxnSp>
        <p:nvCxnSpPr>
          <p:cNvPr id="42" name="直接箭头连接符 41"/>
          <p:cNvCxnSpPr>
            <a:stCxn id="99" idx="3"/>
            <a:endCxn id="113" idx="1"/>
          </p:cNvCxnSpPr>
          <p:nvPr/>
        </p:nvCxnSpPr>
        <p:spPr>
          <a:xfrm flipV="1">
            <a:off x="5545733" y="4565798"/>
            <a:ext cx="48518" cy="105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113" idx="2"/>
            <a:endCxn id="112" idx="0"/>
          </p:cNvCxnSpPr>
          <p:nvPr/>
        </p:nvCxnSpPr>
        <p:spPr>
          <a:xfrm>
            <a:off x="5960916" y="4913387"/>
            <a:ext cx="0" cy="238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56" idx="4"/>
            <a:endCxn id="112" idx="2"/>
          </p:cNvCxnSpPr>
          <p:nvPr/>
        </p:nvCxnSpPr>
        <p:spPr>
          <a:xfrm rot="16200000" flipH="1">
            <a:off x="2400981" y="2286936"/>
            <a:ext cx="3573196" cy="3546673"/>
          </a:xfrm>
          <a:prstGeom prst="bentConnector3">
            <a:avLst>
              <a:gd name="adj1" fmla="val 1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463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3549</TotalTime>
  <Words>844</Words>
  <Application>Microsoft Office PowerPoint</Application>
  <PresentationFormat>宽屏</PresentationFormat>
  <Paragraphs>544</Paragraphs>
  <Slides>13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0" baseType="lpstr">
      <vt:lpstr>黑体</vt:lpstr>
      <vt:lpstr>宋体</vt:lpstr>
      <vt:lpstr>Arial</vt:lpstr>
      <vt:lpstr>Calibri</vt:lpstr>
      <vt:lpstr>Calibri Light</vt:lpstr>
      <vt:lpstr>Times New Roman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sakuya</dc:creator>
  <cp:lastModifiedBy>sakuya</cp:lastModifiedBy>
  <cp:revision>385</cp:revision>
  <dcterms:created xsi:type="dcterms:W3CDTF">2023-02-14T02:23:32Z</dcterms:created>
  <dcterms:modified xsi:type="dcterms:W3CDTF">2024-08-06T02:31:25Z</dcterms:modified>
</cp:coreProperties>
</file>