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7" r:id="rId7"/>
    <p:sldId id="274" r:id="rId8"/>
    <p:sldId id="265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76" autoAdjust="0"/>
    <p:restoredTop sz="94660"/>
  </p:normalViewPr>
  <p:slideViewPr>
    <p:cSldViewPr snapToGrid="0">
      <p:cViewPr varScale="1">
        <p:scale>
          <a:sx n="96" d="100"/>
          <a:sy n="96" d="100"/>
        </p:scale>
        <p:origin x="3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84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1214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1539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27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1354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209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46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0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2023/7/28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79817" y="2856114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894241" y="19719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43626" y="19719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894241" y="2813897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943626" y="2813897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3"/>
            <a:endCxn id="11" idx="1"/>
          </p:cNvCxnSpPr>
          <p:nvPr/>
        </p:nvCxnSpPr>
        <p:spPr>
          <a:xfrm>
            <a:off x="1676956" y="2320483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3"/>
            <a:endCxn id="13" idx="1"/>
          </p:cNvCxnSpPr>
          <p:nvPr/>
        </p:nvCxnSpPr>
        <p:spPr>
          <a:xfrm>
            <a:off x="1676956" y="3162455"/>
            <a:ext cx="21728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2260906" y="2669041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7" idx="1"/>
            <a:endCxn id="11" idx="3"/>
          </p:cNvCxnSpPr>
          <p:nvPr/>
        </p:nvCxnSpPr>
        <p:spPr>
          <a:xfrm flipH="1">
            <a:off x="2627571" y="2304280"/>
            <a:ext cx="1550658" cy="16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4178229" y="207907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961515" y="2353426"/>
            <a:ext cx="364403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672121" y="2541202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3339401" y="1869206"/>
            <a:ext cx="3644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2864089" y="2805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894241" y="110863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2260906" y="1805748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2627571" y="3153683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2"/>
          </p:cNvCxnSpPr>
          <p:nvPr/>
        </p:nvCxnSpPr>
        <p:spPr>
          <a:xfrm flipV="1">
            <a:off x="3597419" y="2529484"/>
            <a:ext cx="1066303" cy="624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5779817" y="1204868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4474446" y="600163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2864089" y="4420682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  <a:r>
              <a:rPr lang="zh-CN" altLang="en-US" sz="1200" dirty="0" smtClean="0">
                <a:solidFill>
                  <a:schemeClr val="tx1"/>
                </a:solidFill>
              </a:rPr>
              <a:t>（</a:t>
            </a:r>
            <a:r>
              <a:rPr lang="en-US" altLang="zh-CN" sz="1200" dirty="0" smtClean="0">
                <a:solidFill>
                  <a:schemeClr val="tx1"/>
                </a:solidFill>
              </a:rPr>
              <a:t>0,2</a:t>
            </a:r>
            <a:r>
              <a:rPr lang="zh-CN" altLang="en-US" sz="1200" dirty="0" smtClean="0">
                <a:solidFill>
                  <a:schemeClr val="tx1"/>
                </a:solidFill>
              </a:rPr>
              <a:t>）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4177666" y="382978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8" idx="1"/>
            <a:endCxn id="97" idx="3"/>
          </p:cNvCxnSpPr>
          <p:nvPr/>
        </p:nvCxnSpPr>
        <p:spPr>
          <a:xfrm flipH="1">
            <a:off x="3597419" y="4073949"/>
            <a:ext cx="580247" cy="69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 99"/>
          <p:cNvSpPr/>
          <p:nvPr/>
        </p:nvSpPr>
        <p:spPr>
          <a:xfrm>
            <a:off x="4264239" y="4526471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97" idx="3"/>
            <a:endCxn id="100" idx="1"/>
          </p:cNvCxnSpPr>
          <p:nvPr/>
        </p:nvCxnSpPr>
        <p:spPr>
          <a:xfrm>
            <a:off x="3597419" y="4766248"/>
            <a:ext cx="666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4177666" y="289332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4139188" y="1181901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/>
          <p:nvPr/>
        </p:nvCxnSpPr>
        <p:spPr>
          <a:xfrm flipV="1">
            <a:off x="4663722" y="3381650"/>
            <a:ext cx="0" cy="4481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箭头连接符 116"/>
          <p:cNvCxnSpPr/>
          <p:nvPr/>
        </p:nvCxnSpPr>
        <p:spPr>
          <a:xfrm flipH="1" flipV="1">
            <a:off x="4663722" y="2529484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/>
          <p:nvPr/>
        </p:nvCxnSpPr>
        <p:spPr>
          <a:xfrm flipV="1">
            <a:off x="4663722" y="1670227"/>
            <a:ext cx="1" cy="4088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>
            <a:off x="5188257" y="1426064"/>
            <a:ext cx="591560" cy="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5779817" y="3473300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</a:t>
            </a:r>
            <a:r>
              <a:rPr lang="en-US" altLang="zh-CN" sz="1400" dirty="0" smtClean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>
            <a:off x="5149779" y="3137487"/>
            <a:ext cx="630038" cy="5799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5779817" y="1796145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5779817" y="2317795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>
            <a:off x="5188257" y="1426064"/>
            <a:ext cx="591560" cy="5912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5188257" y="1426064"/>
            <a:ext cx="591560" cy="11129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5188257" y="1426064"/>
            <a:ext cx="591560" cy="1665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16200000" flipH="1">
            <a:off x="4253749" y="-884211"/>
            <a:ext cx="96236" cy="4081923"/>
          </a:xfrm>
          <a:prstGeom prst="bentConnector3">
            <a:avLst>
              <a:gd name="adj1" fmla="val -2375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5779818" y="409925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5779818" y="472521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5149779" y="3137487"/>
            <a:ext cx="630039" cy="12059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5149779" y="3137487"/>
            <a:ext cx="630039" cy="18318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9274654" y="668001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7262574" y="801943"/>
            <a:ext cx="972113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1"/>
            <a:endCxn id="138" idx="3"/>
          </p:cNvCxnSpPr>
          <p:nvPr/>
        </p:nvCxnSpPr>
        <p:spPr>
          <a:xfrm flipH="1" flipV="1">
            <a:off x="8234687" y="1037333"/>
            <a:ext cx="1039967" cy="20852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8558561" y="668001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Set</a:t>
            </a:r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9358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1896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268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989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698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625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7804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655497" y="339933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137378" y="330249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</a:t>
            </a:r>
            <a:r>
              <a:rPr lang="en-US" altLang="zh-CN" sz="1600" dirty="0">
                <a:solidFill>
                  <a:schemeClr val="tx1"/>
                </a:solidFill>
              </a:rPr>
              <a:t>?</a:t>
            </a:r>
            <a:endParaRPr lang="en-US" altLang="zh-CN" sz="16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0:null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" name="直接箭头连接符 3"/>
          <p:cNvCxnSpPr>
            <a:stCxn id="2" idx="3"/>
            <a:endCxn id="3" idx="1"/>
          </p:cNvCxnSpPr>
          <p:nvPr/>
        </p:nvCxnSpPr>
        <p:spPr>
          <a:xfrm>
            <a:off x="4627610" y="3643494"/>
            <a:ext cx="509768" cy="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/>
        </p:nvSpPr>
        <p:spPr>
          <a:xfrm>
            <a:off x="5137378" y="41959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accent6">
                    <a:lumMod val="75000"/>
                  </a:schemeClr>
                </a:solidFill>
              </a:rPr>
              <a:t>Delay4S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2311191" y="23238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310059" y="142158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2"/>
            <a:endCxn id="10" idx="0"/>
          </p:cNvCxnSpPr>
          <p:nvPr/>
        </p:nvCxnSpPr>
        <p:spPr>
          <a:xfrm>
            <a:off x="2676724" y="2116759"/>
            <a:ext cx="1132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2310057" y="5711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655497" y="1508630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53133" y="152500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4" idx="1"/>
            <a:endCxn id="13" idx="3"/>
          </p:cNvCxnSpPr>
          <p:nvPr/>
        </p:nvCxnSpPr>
        <p:spPr>
          <a:xfrm flipH="1" flipV="1">
            <a:off x="3043387" y="918717"/>
            <a:ext cx="612110" cy="8340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4" idx="1"/>
          </p:cNvCxnSpPr>
          <p:nvPr/>
        </p:nvCxnSpPr>
        <p:spPr>
          <a:xfrm flipH="1">
            <a:off x="3043389" y="1752793"/>
            <a:ext cx="612108" cy="16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3"/>
            <a:endCxn id="13" idx="1"/>
          </p:cNvCxnSpPr>
          <p:nvPr/>
        </p:nvCxnSpPr>
        <p:spPr>
          <a:xfrm flipV="1">
            <a:off x="1725246" y="918717"/>
            <a:ext cx="584811" cy="850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3"/>
            <a:endCxn id="10" idx="1"/>
          </p:cNvCxnSpPr>
          <p:nvPr/>
        </p:nvCxnSpPr>
        <p:spPr>
          <a:xfrm>
            <a:off x="1725246" y="1769169"/>
            <a:ext cx="585945" cy="90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043387" y="918717"/>
            <a:ext cx="1098167" cy="5899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753133" y="316335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753133" y="37360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753133" y="434867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310059" y="32959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0,null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2" idx="1"/>
          </p:cNvCxnSpPr>
          <p:nvPr/>
        </p:nvCxnSpPr>
        <p:spPr>
          <a:xfrm flipH="1">
            <a:off x="3043391" y="3643494"/>
            <a:ext cx="612106" cy="8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>
            <a:stCxn id="44" idx="1"/>
            <a:endCxn id="33" idx="3"/>
          </p:cNvCxnSpPr>
          <p:nvPr/>
        </p:nvCxnSpPr>
        <p:spPr>
          <a:xfrm flipH="1" flipV="1">
            <a:off x="1725246" y="3407520"/>
            <a:ext cx="584813" cy="23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4" idx="1"/>
            <a:endCxn id="34" idx="3"/>
          </p:cNvCxnSpPr>
          <p:nvPr/>
        </p:nvCxnSpPr>
        <p:spPr>
          <a:xfrm flipH="1">
            <a:off x="1725246" y="3643495"/>
            <a:ext cx="584813" cy="3367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>
            <a:stCxn id="44" idx="1"/>
            <a:endCxn id="35" idx="3"/>
          </p:cNvCxnSpPr>
          <p:nvPr/>
        </p:nvCxnSpPr>
        <p:spPr>
          <a:xfrm flipH="1">
            <a:off x="1725246" y="3643495"/>
            <a:ext cx="584813" cy="9493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11" idx="1"/>
            <a:endCxn id="44" idx="0"/>
          </p:cNvCxnSpPr>
          <p:nvPr/>
        </p:nvCxnSpPr>
        <p:spPr>
          <a:xfrm rot="10800000" flipH="1" flipV="1">
            <a:off x="2310058" y="1769169"/>
            <a:ext cx="366665" cy="1526735"/>
          </a:xfrm>
          <a:prstGeom prst="bentConnector4">
            <a:avLst>
              <a:gd name="adj1" fmla="val -62346"/>
              <a:gd name="adj2" fmla="val 8747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310057" y="417233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1,null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77" idx="1"/>
            <a:endCxn id="33" idx="3"/>
          </p:cNvCxnSpPr>
          <p:nvPr/>
        </p:nvCxnSpPr>
        <p:spPr>
          <a:xfrm flipH="1" flipV="1">
            <a:off x="1725246" y="3407520"/>
            <a:ext cx="584811" cy="1112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/>
          <p:cNvCxnSpPr>
            <a:stCxn id="77" idx="1"/>
            <a:endCxn id="34" idx="3"/>
          </p:cNvCxnSpPr>
          <p:nvPr/>
        </p:nvCxnSpPr>
        <p:spPr>
          <a:xfrm flipH="1" flipV="1">
            <a:off x="1725246" y="3980217"/>
            <a:ext cx="584811" cy="539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接箭头连接符 88"/>
          <p:cNvCxnSpPr>
            <a:stCxn id="77" idx="1"/>
            <a:endCxn id="35" idx="3"/>
          </p:cNvCxnSpPr>
          <p:nvPr/>
        </p:nvCxnSpPr>
        <p:spPr>
          <a:xfrm flipH="1">
            <a:off x="1725246" y="4519926"/>
            <a:ext cx="584811" cy="7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箭头连接符 101"/>
          <p:cNvCxnSpPr>
            <a:stCxn id="14" idx="1"/>
            <a:endCxn id="77" idx="3"/>
          </p:cNvCxnSpPr>
          <p:nvPr/>
        </p:nvCxnSpPr>
        <p:spPr>
          <a:xfrm flipH="1">
            <a:off x="3043387" y="1752793"/>
            <a:ext cx="612110" cy="2767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2"/>
          </p:cNvCxnSpPr>
          <p:nvPr/>
        </p:nvCxnSpPr>
        <p:spPr>
          <a:xfrm flipV="1">
            <a:off x="3043387" y="3887657"/>
            <a:ext cx="1098167" cy="632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6133202" y="9332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7711832" y="8346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8818488" y="9332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7105315" y="1177417"/>
            <a:ext cx="606517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8445162" y="1177417"/>
            <a:ext cx="373326" cy="4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3" idx="2"/>
            <a:endCxn id="5" idx="0"/>
          </p:cNvCxnSpPr>
          <p:nvPr/>
        </p:nvCxnSpPr>
        <p:spPr>
          <a:xfrm>
            <a:off x="5504043" y="3997672"/>
            <a:ext cx="0" cy="19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5" idx="1"/>
            <a:endCxn id="2" idx="2"/>
          </p:cNvCxnSpPr>
          <p:nvPr/>
        </p:nvCxnSpPr>
        <p:spPr>
          <a:xfrm flipH="1" flipV="1">
            <a:off x="4141554" y="3887657"/>
            <a:ext cx="995824" cy="6558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肘形连接符 129"/>
          <p:cNvCxnSpPr>
            <a:stCxn id="10" idx="3"/>
            <a:endCxn id="14" idx="2"/>
          </p:cNvCxnSpPr>
          <p:nvPr/>
        </p:nvCxnSpPr>
        <p:spPr>
          <a:xfrm flipV="1">
            <a:off x="3044521" y="1996956"/>
            <a:ext cx="1097033" cy="6745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3655496" y="427576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 state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40" idx="1"/>
            <a:endCxn id="77" idx="3"/>
          </p:cNvCxnSpPr>
          <p:nvPr/>
        </p:nvCxnSpPr>
        <p:spPr>
          <a:xfrm flipH="1">
            <a:off x="3043387" y="4519925"/>
            <a:ext cx="612109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8824080" y="1833559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6154278" y="2397380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7711832" y="1727987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Delay3S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endCxn id="163" idx="1"/>
          </p:cNvCxnSpPr>
          <p:nvPr/>
        </p:nvCxnSpPr>
        <p:spPr>
          <a:xfrm flipV="1">
            <a:off x="8445162" y="2105151"/>
            <a:ext cx="378918" cy="9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接箭头连接符 182"/>
          <p:cNvCxnSpPr>
            <a:stCxn id="221" idx="1"/>
            <a:endCxn id="168" idx="3"/>
          </p:cNvCxnSpPr>
          <p:nvPr/>
        </p:nvCxnSpPr>
        <p:spPr>
          <a:xfrm flipH="1" flipV="1">
            <a:off x="7126391" y="2668972"/>
            <a:ext cx="585441" cy="404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7711832" y="2687321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If(1):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0?null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5" name="肘形连接符 224"/>
          <p:cNvCxnSpPr>
            <a:stCxn id="163" idx="2"/>
            <a:endCxn id="221" idx="3"/>
          </p:cNvCxnSpPr>
          <p:nvPr/>
        </p:nvCxnSpPr>
        <p:spPr>
          <a:xfrm rot="5400000">
            <a:off x="8529043" y="2292863"/>
            <a:ext cx="697215" cy="8649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21" idx="0"/>
            <a:endCxn id="174" idx="2"/>
          </p:cNvCxnSpPr>
          <p:nvPr/>
        </p:nvCxnSpPr>
        <p:spPr>
          <a:xfrm flipV="1">
            <a:off x="8078497" y="2501261"/>
            <a:ext cx="0" cy="186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6154277" y="3160576"/>
            <a:ext cx="972113" cy="795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</a:t>
            </a:r>
            <a:r>
              <a:rPr lang="en-US" altLang="zh-CN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3" name="直接箭头连接符 252"/>
          <p:cNvCxnSpPr>
            <a:stCxn id="221" idx="1"/>
            <a:endCxn id="241" idx="3"/>
          </p:cNvCxnSpPr>
          <p:nvPr/>
        </p:nvCxnSpPr>
        <p:spPr>
          <a:xfrm flipH="1">
            <a:off x="7126390" y="3073958"/>
            <a:ext cx="585442" cy="484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1224316" y="22979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2078744" y="22915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2933172" y="22915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1882397" y="100444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7" idx="0"/>
            <a:endCxn id="44" idx="2"/>
          </p:cNvCxnSpPr>
          <p:nvPr/>
        </p:nvCxnSpPr>
        <p:spPr>
          <a:xfrm flipV="1">
            <a:off x="1590981" y="1492769"/>
            <a:ext cx="854428" cy="8051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44" idx="2"/>
            <a:endCxn id="39" idx="0"/>
          </p:cNvCxnSpPr>
          <p:nvPr/>
        </p:nvCxnSpPr>
        <p:spPr>
          <a:xfrm>
            <a:off x="2445409" y="1492769"/>
            <a:ext cx="0" cy="79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44" idx="2"/>
            <a:endCxn id="41" idx="0"/>
          </p:cNvCxnSpPr>
          <p:nvPr/>
        </p:nvCxnSpPr>
        <p:spPr>
          <a:xfrm>
            <a:off x="2445409" y="1492769"/>
            <a:ext cx="854428" cy="798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/>
          <p:cNvSpPr/>
          <p:nvPr/>
        </p:nvSpPr>
        <p:spPr>
          <a:xfrm>
            <a:off x="4272024" y="493034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4270722" y="105169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4049676" y="1722179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3008421" y="687748"/>
            <a:ext cx="1263603" cy="5608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3008421" y="1246407"/>
            <a:ext cx="1262301" cy="21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3008421" y="1248606"/>
            <a:ext cx="1041255" cy="6682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矩形 73"/>
          <p:cNvSpPr/>
          <p:nvPr/>
        </p:nvSpPr>
        <p:spPr>
          <a:xfrm>
            <a:off x="3882927" y="22915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76" name="矩形 75"/>
          <p:cNvSpPr/>
          <p:nvPr/>
        </p:nvSpPr>
        <p:spPr>
          <a:xfrm>
            <a:off x="4893451" y="340567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2498227" y="513909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82" name="矩形 81"/>
          <p:cNvSpPr/>
          <p:nvPr/>
        </p:nvSpPr>
        <p:spPr>
          <a:xfrm>
            <a:off x="3352655" y="513909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30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0" name="直接箭头连接符 89"/>
          <p:cNvCxnSpPr>
            <a:stCxn id="56" idx="4"/>
            <a:endCxn id="74" idx="0"/>
          </p:cNvCxnSpPr>
          <p:nvPr/>
        </p:nvCxnSpPr>
        <p:spPr>
          <a:xfrm>
            <a:off x="4248853" y="2111607"/>
            <a:ext cx="739" cy="179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4302410" y="513657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200" dirty="0" smtClean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40</a:t>
            </a:r>
            <a:endParaRPr lang="zh-CN" altLang="en-US" sz="1200" dirty="0">
              <a:solidFill>
                <a:schemeClr val="tx1"/>
              </a:solidFill>
            </a:endParaRPr>
          </a:p>
          <a:p>
            <a:pPr algn="ctr"/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2485341" y="42272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3351842" y="42272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302410" y="42272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0"/>
            <a:endCxn id="39" idx="2"/>
          </p:cNvCxnSpPr>
          <p:nvPr/>
        </p:nvCxnSpPr>
        <p:spPr>
          <a:xfrm flipH="1" flipV="1">
            <a:off x="2445409" y="2986768"/>
            <a:ext cx="406597" cy="1240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0"/>
            <a:endCxn id="41" idx="2"/>
          </p:cNvCxnSpPr>
          <p:nvPr/>
        </p:nvCxnSpPr>
        <p:spPr>
          <a:xfrm flipH="1" flipV="1">
            <a:off x="3299837" y="2986767"/>
            <a:ext cx="418670" cy="124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箭头连接符 114"/>
          <p:cNvCxnSpPr>
            <a:stCxn id="100" idx="0"/>
            <a:endCxn id="74" idx="2"/>
          </p:cNvCxnSpPr>
          <p:nvPr/>
        </p:nvCxnSpPr>
        <p:spPr>
          <a:xfrm flipH="1" flipV="1">
            <a:off x="4249592" y="2986767"/>
            <a:ext cx="419483" cy="1240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4890253" y="1267230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(N-1,null</a:t>
            </a:r>
            <a:r>
              <a:rPr lang="en-US" altLang="zh-CN" sz="1200" dirty="0">
                <a:solidFill>
                  <a:schemeClr val="tx1"/>
                </a:solidFill>
              </a:rPr>
              <a:t>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1639076" y="513657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>
            <a:off x="4670377" y="687748"/>
            <a:ext cx="223074" cy="14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4893785" y="22710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893451" y="324377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5973921" y="22684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5"/>
            <a:endCxn id="117" idx="1"/>
          </p:cNvCxnSpPr>
          <p:nvPr/>
        </p:nvCxnSpPr>
        <p:spPr>
          <a:xfrm>
            <a:off x="4610738" y="1384091"/>
            <a:ext cx="279515" cy="2317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5256918" y="1964547"/>
            <a:ext cx="3532" cy="3065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101" idx="1"/>
          </p:cNvCxnSpPr>
          <p:nvPr/>
        </p:nvCxnSpPr>
        <p:spPr>
          <a:xfrm flipV="1">
            <a:off x="5627115" y="2616059"/>
            <a:ext cx="346806" cy="2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01" idx="2"/>
            <a:endCxn id="83" idx="3"/>
          </p:cNvCxnSpPr>
          <p:nvPr/>
        </p:nvCxnSpPr>
        <p:spPr>
          <a:xfrm flipH="1">
            <a:off x="5626781" y="2963648"/>
            <a:ext cx="713805" cy="62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文本框 268"/>
          <p:cNvSpPr txBox="1"/>
          <p:nvPr/>
        </p:nvSpPr>
        <p:spPr>
          <a:xfrm>
            <a:off x="1272528" y="307394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3" name="文本框 272"/>
          <p:cNvSpPr txBox="1"/>
          <p:nvPr/>
        </p:nvSpPr>
        <p:spPr>
          <a:xfrm>
            <a:off x="2105194" y="307394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5" name="文本框 274"/>
          <p:cNvSpPr txBox="1"/>
          <p:nvPr/>
        </p:nvSpPr>
        <p:spPr>
          <a:xfrm>
            <a:off x="2932923" y="3082748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6" name="文本框 275"/>
          <p:cNvSpPr txBox="1"/>
          <p:nvPr/>
        </p:nvSpPr>
        <p:spPr>
          <a:xfrm>
            <a:off x="3893666" y="3082748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addr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1901970" y="1901744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Engine/10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2596068" y="152028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985159" y="154075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1643799" y="42272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0"/>
            <a:endCxn id="37" idx="2"/>
          </p:cNvCxnSpPr>
          <p:nvPr/>
        </p:nvCxnSpPr>
        <p:spPr>
          <a:xfrm flipH="1" flipV="1">
            <a:off x="1590981" y="2993110"/>
            <a:ext cx="419483" cy="1234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0"/>
            <a:endCxn id="104" idx="2"/>
          </p:cNvCxnSpPr>
          <p:nvPr/>
        </p:nvCxnSpPr>
        <p:spPr>
          <a:xfrm flipV="1">
            <a:off x="2005741" y="4922394"/>
            <a:ext cx="4723" cy="21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81" idx="0"/>
            <a:endCxn id="98" idx="2"/>
          </p:cNvCxnSpPr>
          <p:nvPr/>
        </p:nvCxnSpPr>
        <p:spPr>
          <a:xfrm flipH="1" flipV="1">
            <a:off x="2852006" y="4922394"/>
            <a:ext cx="12886" cy="21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82" idx="0"/>
            <a:endCxn id="99" idx="2"/>
          </p:cNvCxnSpPr>
          <p:nvPr/>
        </p:nvCxnSpPr>
        <p:spPr>
          <a:xfrm flipH="1" flipV="1">
            <a:off x="3718507" y="4922394"/>
            <a:ext cx="813" cy="216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接箭头连接符 249"/>
          <p:cNvCxnSpPr>
            <a:stCxn id="94" idx="0"/>
            <a:endCxn id="100" idx="2"/>
          </p:cNvCxnSpPr>
          <p:nvPr/>
        </p:nvCxnSpPr>
        <p:spPr>
          <a:xfrm flipV="1">
            <a:off x="4669075" y="4922394"/>
            <a:ext cx="0" cy="214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7348148" y="500778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7331710" y="180317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7331710" y="105944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89" name="直接箭头连接符 88"/>
          <p:cNvCxnSpPr>
            <a:stCxn id="87" idx="2"/>
            <a:endCxn id="85" idx="0"/>
          </p:cNvCxnSpPr>
          <p:nvPr/>
        </p:nvCxnSpPr>
        <p:spPr>
          <a:xfrm>
            <a:off x="7894722" y="1547772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矩形 91"/>
          <p:cNvSpPr/>
          <p:nvPr/>
        </p:nvSpPr>
        <p:spPr>
          <a:xfrm>
            <a:off x="7331710" y="34056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95" name="直接箭头连接符 94"/>
          <p:cNvCxnSpPr>
            <a:stCxn id="92" idx="2"/>
            <a:endCxn id="87" idx="0"/>
          </p:cNvCxnSpPr>
          <p:nvPr/>
        </p:nvCxnSpPr>
        <p:spPr>
          <a:xfrm>
            <a:off x="7894722" y="828893"/>
            <a:ext cx="0" cy="2305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 95"/>
          <p:cNvSpPr/>
          <p:nvPr/>
        </p:nvSpPr>
        <p:spPr>
          <a:xfrm>
            <a:off x="7544495" y="57543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7528057" y="252204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3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84" idx="2"/>
            <a:endCxn id="96" idx="0"/>
          </p:cNvCxnSpPr>
          <p:nvPr/>
        </p:nvCxnSpPr>
        <p:spPr>
          <a:xfrm>
            <a:off x="7911160" y="5496111"/>
            <a:ext cx="0" cy="2582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105" idx="0"/>
            <a:endCxn id="85" idx="2"/>
          </p:cNvCxnSpPr>
          <p:nvPr/>
        </p:nvCxnSpPr>
        <p:spPr>
          <a:xfrm flipV="1">
            <a:off x="7894722" y="2291496"/>
            <a:ext cx="0" cy="230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矩形 115"/>
          <p:cNvSpPr/>
          <p:nvPr/>
        </p:nvSpPr>
        <p:spPr>
          <a:xfrm>
            <a:off x="7349811" y="339485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7544495" y="409480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Wifi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</a:t>
            </a:r>
            <a:r>
              <a:rPr lang="en-US" altLang="zh-CN" sz="1200" dirty="0" smtClean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1" name="直接箭头连接符 30"/>
          <p:cNvCxnSpPr>
            <a:stCxn id="118" idx="0"/>
            <a:endCxn id="116" idx="2"/>
          </p:cNvCxnSpPr>
          <p:nvPr/>
        </p:nvCxnSpPr>
        <p:spPr>
          <a:xfrm flipV="1">
            <a:off x="7911160" y="3883180"/>
            <a:ext cx="1663" cy="211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V="1">
            <a:off x="5260116" y="2966255"/>
            <a:ext cx="334" cy="2775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3"/>
            <a:endCxn id="117" idx="3"/>
          </p:cNvCxnSpPr>
          <p:nvPr/>
        </p:nvCxnSpPr>
        <p:spPr>
          <a:xfrm flipH="1">
            <a:off x="5623583" y="689226"/>
            <a:ext cx="3198" cy="926663"/>
          </a:xfrm>
          <a:prstGeom prst="bentConnector3">
            <a:avLst>
              <a:gd name="adj1" fmla="val -71482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1"/>
            <a:endCxn id="104" idx="0"/>
          </p:cNvCxnSpPr>
          <p:nvPr/>
        </p:nvCxnSpPr>
        <p:spPr>
          <a:xfrm flipH="1">
            <a:off x="2010464" y="3591367"/>
            <a:ext cx="2882987" cy="63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83" idx="1"/>
            <a:endCxn id="100" idx="0"/>
          </p:cNvCxnSpPr>
          <p:nvPr/>
        </p:nvCxnSpPr>
        <p:spPr>
          <a:xfrm flipH="1">
            <a:off x="4669075" y="3591367"/>
            <a:ext cx="224376" cy="63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接箭头连接符 150"/>
          <p:cNvCxnSpPr>
            <a:stCxn id="83" idx="1"/>
            <a:endCxn id="98" idx="0"/>
          </p:cNvCxnSpPr>
          <p:nvPr/>
        </p:nvCxnSpPr>
        <p:spPr>
          <a:xfrm flipH="1">
            <a:off x="2852006" y="3591367"/>
            <a:ext cx="2041445" cy="63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83" idx="1"/>
            <a:endCxn id="99" idx="0"/>
          </p:cNvCxnSpPr>
          <p:nvPr/>
        </p:nvCxnSpPr>
        <p:spPr>
          <a:xfrm flipH="1">
            <a:off x="3718507" y="3591367"/>
            <a:ext cx="1174944" cy="635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肘形连接符 175"/>
          <p:cNvCxnSpPr>
            <a:stCxn id="87" idx="1"/>
            <a:endCxn id="116" idx="1"/>
          </p:cNvCxnSpPr>
          <p:nvPr/>
        </p:nvCxnSpPr>
        <p:spPr>
          <a:xfrm rot="10800000" flipH="1" flipV="1">
            <a:off x="7331709" y="1303609"/>
            <a:ext cx="18101" cy="2335408"/>
          </a:xfrm>
          <a:prstGeom prst="bentConnector3">
            <a:avLst>
              <a:gd name="adj1" fmla="val -126291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肘形连接符 177"/>
          <p:cNvCxnSpPr>
            <a:stCxn id="87" idx="3"/>
            <a:endCxn id="84" idx="3"/>
          </p:cNvCxnSpPr>
          <p:nvPr/>
        </p:nvCxnSpPr>
        <p:spPr>
          <a:xfrm>
            <a:off x="8457734" y="1303609"/>
            <a:ext cx="16438" cy="3948339"/>
          </a:xfrm>
          <a:prstGeom prst="bentConnector3">
            <a:avLst>
              <a:gd name="adj1" fmla="val 14906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5372231" y="24281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en-US" altLang="zh-CN" sz="1600" dirty="0" smtClean="0">
                <a:solidFill>
                  <a:schemeClr val="tx1"/>
                </a:solidFill>
              </a:rPr>
              <a:t>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277125" y="24281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3271184" y="3330464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MEM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2308404" y="333046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Xor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2308404" y="24281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3041734" y="3678054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2675069" y="3123344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3041734" y="2775755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365237" y="24281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4004514" y="2775755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353356" y="33176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427970" y="514393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4010455" y="2775755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4708140" y="4012786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4720021" y="4012786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3637849" y="4025644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3637849" y="4025644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4010455" y="2775755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2290583" y="4924224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(360,null)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3745360" y="4012786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2657248" y="4012786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3637849" y="4025644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2657248" y="4025644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6381936" y="242816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if(360)?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6381936" y="33053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5372231" y="33176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5252838" y="107716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5738895" y="1565487"/>
            <a:ext cx="1" cy="86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0" idx="1"/>
          </p:cNvCxnSpPr>
          <p:nvPr/>
        </p:nvCxnSpPr>
        <p:spPr>
          <a:xfrm>
            <a:off x="5098567" y="2775755"/>
            <a:ext cx="2736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0" idx="2"/>
            <a:endCxn id="156" idx="0"/>
          </p:cNvCxnSpPr>
          <p:nvPr/>
        </p:nvCxnSpPr>
        <p:spPr>
          <a:xfrm>
            <a:off x="5738896" y="3123344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>
            <a:off x="6748601" y="3123343"/>
            <a:ext cx="0" cy="18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5196195" y="875760"/>
            <a:ext cx="1" cy="3104811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3368946" y="4924224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(720,null)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4341475" y="4924224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(1080,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5441470" y="4924224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(1440,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7257654" y="22644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if(720)?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7257651" y="343817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7624316" y="2959653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8110373" y="20805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if(1080)?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115970" y="36529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8477038" y="2775753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8986866" y="19211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if(1440)?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8986866" y="382212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9353531" y="2616294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5552209" y="356056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5886619" y="-162254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6245135" y="-680230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4720021" y="4012786"/>
            <a:ext cx="3194006" cy="11311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56" idx="2"/>
            <a:endCxn id="148" idx="2"/>
          </p:cNvCxnSpPr>
          <p:nvPr/>
        </p:nvCxnSpPr>
        <p:spPr>
          <a:xfrm rot="5400000" flipH="1" flipV="1">
            <a:off x="6237615" y="3501798"/>
            <a:ext cx="12266" cy="1009705"/>
          </a:xfrm>
          <a:prstGeom prst="bentConnector3">
            <a:avLst>
              <a:gd name="adj1" fmla="val -18636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56" idx="2"/>
            <a:endCxn id="214" idx="2"/>
          </p:cNvCxnSpPr>
          <p:nvPr/>
        </p:nvCxnSpPr>
        <p:spPr>
          <a:xfrm rot="16200000" flipH="1">
            <a:off x="6621324" y="3130356"/>
            <a:ext cx="120565" cy="1885420"/>
          </a:xfrm>
          <a:prstGeom prst="bentConnector3">
            <a:avLst>
              <a:gd name="adj1" fmla="val 289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56" idx="2"/>
            <a:endCxn id="217" idx="2"/>
          </p:cNvCxnSpPr>
          <p:nvPr/>
        </p:nvCxnSpPr>
        <p:spPr>
          <a:xfrm rot="16200000" flipH="1">
            <a:off x="6943104" y="2808575"/>
            <a:ext cx="335322" cy="2743739"/>
          </a:xfrm>
          <a:prstGeom prst="bentConnector3">
            <a:avLst>
              <a:gd name="adj1" fmla="val 1681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56" idx="2"/>
            <a:endCxn id="220" idx="2"/>
          </p:cNvCxnSpPr>
          <p:nvPr/>
        </p:nvCxnSpPr>
        <p:spPr>
          <a:xfrm rot="16200000" flipH="1">
            <a:off x="7293956" y="2457723"/>
            <a:ext cx="504515" cy="3614635"/>
          </a:xfrm>
          <a:prstGeom prst="bentConnector3">
            <a:avLst>
              <a:gd name="adj1" fmla="val 145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6748601" y="4000518"/>
            <a:ext cx="1165426" cy="1143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7624316" y="4133349"/>
            <a:ext cx="289711" cy="101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7914027" y="4348106"/>
            <a:ext cx="568608" cy="795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7914027" y="4517299"/>
            <a:ext cx="1439504" cy="626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2308404" y="1321324"/>
            <a:ext cx="2944434" cy="2356730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126867" y="3948683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Set output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070981" y="3472799"/>
            <a:ext cx="97436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1286752" y="2265782"/>
            <a:ext cx="911503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1742504" y="2960960"/>
            <a:ext cx="81566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87959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2558166" y="2613371"/>
            <a:ext cx="429793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2198255" y="2613371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155193" y="227544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4038643" y="225623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 flipV="1">
            <a:off x="3721289" y="2603827"/>
            <a:ext cx="317354" cy="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045350" y="3820388"/>
            <a:ext cx="2227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272975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1"/>
          </p:cNvCxnSpPr>
          <p:nvPr/>
        </p:nvCxnSpPr>
        <p:spPr>
          <a:xfrm>
            <a:off x="4405308" y="2951416"/>
            <a:ext cx="867667" cy="868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507307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5" name="直接箭头连接符 64"/>
          <p:cNvCxnSpPr>
            <a:stCxn id="52" idx="0"/>
            <a:endCxn id="42" idx="2"/>
          </p:cNvCxnSpPr>
          <p:nvPr/>
        </p:nvCxnSpPr>
        <p:spPr>
          <a:xfrm flipV="1">
            <a:off x="5639640" y="2956188"/>
            <a:ext cx="11124" cy="516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>
            <a:stCxn id="61" idx="1"/>
            <a:endCxn id="52" idx="3"/>
          </p:cNvCxnSpPr>
          <p:nvPr/>
        </p:nvCxnSpPr>
        <p:spPr>
          <a:xfrm flipH="1">
            <a:off x="6006305" y="3820388"/>
            <a:ext cx="5010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6507307" y="2254108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72" name="矩形 71"/>
          <p:cNvSpPr/>
          <p:nvPr/>
        </p:nvSpPr>
        <p:spPr>
          <a:xfrm>
            <a:off x="6507307" y="1037547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Not</a:t>
            </a:r>
          </a:p>
        </p:txBody>
      </p:sp>
      <p:cxnSp>
        <p:nvCxnSpPr>
          <p:cNvPr id="74" name="肘形连接符 73"/>
          <p:cNvCxnSpPr>
            <a:stCxn id="3" idx="0"/>
            <a:endCxn id="72" idx="1"/>
          </p:cNvCxnSpPr>
          <p:nvPr/>
        </p:nvCxnSpPr>
        <p:spPr>
          <a:xfrm rot="5400000" flipH="1" flipV="1">
            <a:off x="3684582" y="-556942"/>
            <a:ext cx="880646" cy="4764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72" idx="2"/>
            <a:endCxn id="71" idx="0"/>
          </p:cNvCxnSpPr>
          <p:nvPr/>
        </p:nvCxnSpPr>
        <p:spPr>
          <a:xfrm>
            <a:off x="6873972" y="1732725"/>
            <a:ext cx="0" cy="52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42" idx="3"/>
            <a:endCxn id="71" idx="1"/>
          </p:cNvCxnSpPr>
          <p:nvPr/>
        </p:nvCxnSpPr>
        <p:spPr>
          <a:xfrm flipV="1">
            <a:off x="6017429" y="2601697"/>
            <a:ext cx="489878" cy="6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71" idx="2"/>
            <a:endCxn id="61" idx="0"/>
          </p:cNvCxnSpPr>
          <p:nvPr/>
        </p:nvCxnSpPr>
        <p:spPr>
          <a:xfrm>
            <a:off x="6873972" y="2949286"/>
            <a:ext cx="0" cy="523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774163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889867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8898678" y="226578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9" name="直接箭头连接符 98"/>
          <p:cNvCxnSpPr>
            <a:stCxn id="94" idx="2"/>
            <a:endCxn id="91" idx="0"/>
          </p:cNvCxnSpPr>
          <p:nvPr/>
        </p:nvCxnSpPr>
        <p:spPr>
          <a:xfrm>
            <a:off x="9265343" y="2960960"/>
            <a:ext cx="0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>
            <a:stCxn id="86" idx="3"/>
            <a:endCxn id="91" idx="1"/>
          </p:cNvCxnSpPr>
          <p:nvPr/>
        </p:nvCxnSpPr>
        <p:spPr>
          <a:xfrm>
            <a:off x="847496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61" idx="3"/>
            <a:endCxn id="86" idx="1"/>
          </p:cNvCxnSpPr>
          <p:nvPr/>
        </p:nvCxnSpPr>
        <p:spPr>
          <a:xfrm>
            <a:off x="7240637" y="3820388"/>
            <a:ext cx="5010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10055718" y="3472799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8" name="直接箭头连接符 107"/>
          <p:cNvCxnSpPr>
            <a:stCxn id="91" idx="3"/>
            <a:endCxn id="106" idx="1"/>
          </p:cNvCxnSpPr>
          <p:nvPr/>
        </p:nvCxnSpPr>
        <p:spPr>
          <a:xfrm>
            <a:off x="9632008" y="3820388"/>
            <a:ext cx="4237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endCxn id="2" idx="1"/>
          </p:cNvCxnSpPr>
          <p:nvPr/>
        </p:nvCxnSpPr>
        <p:spPr>
          <a:xfrm>
            <a:off x="1464925" y="3820388"/>
            <a:ext cx="6060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836649" y="363572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Click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5284099" y="2261010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0.02s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13468" y="373711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Double Click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508754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mem-*</a:t>
            </a:r>
            <a:endParaRPr lang="zh-CN" altLang="en-US" sz="1200" dirty="0"/>
          </a:p>
        </p:txBody>
      </p:sp>
      <p:sp>
        <p:nvSpPr>
          <p:cNvPr id="5" name="矩形 4"/>
          <p:cNvSpPr/>
          <p:nvPr/>
        </p:nvSpPr>
        <p:spPr>
          <a:xfrm>
            <a:off x="4311833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/>
              <a:t>Sqrt()</a:t>
            </a:r>
            <a:endParaRPr lang="zh-CN" altLang="en-US" sz="1400" dirty="0"/>
          </a:p>
        </p:txBody>
      </p:sp>
      <p:sp>
        <p:nvSpPr>
          <p:cNvPr id="6" name="矩形 5"/>
          <p:cNvSpPr/>
          <p:nvPr/>
        </p:nvSpPr>
        <p:spPr>
          <a:xfrm>
            <a:off x="2705674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4*0.51</a:t>
            </a:r>
            <a:endParaRPr lang="zh-CN" altLang="en-US" sz="1200" dirty="0"/>
          </a:p>
        </p:txBody>
      </p:sp>
      <p:sp>
        <p:nvSpPr>
          <p:cNvPr id="7" name="矩形 6"/>
          <p:cNvSpPr/>
          <p:nvPr/>
        </p:nvSpPr>
        <p:spPr>
          <a:xfrm>
            <a:off x="7074916" y="253469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^2</a:t>
            </a:r>
            <a:endParaRPr lang="zh-CN" altLang="en-US" sz="1050" dirty="0"/>
          </a:p>
        </p:txBody>
      </p:sp>
      <p:sp>
        <p:nvSpPr>
          <p:cNvPr id="8" name="矩形 7"/>
          <p:cNvSpPr/>
          <p:nvPr/>
        </p:nvSpPr>
        <p:spPr>
          <a:xfrm>
            <a:off x="1099512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</p:txBody>
      </p:sp>
      <p:sp>
        <p:nvSpPr>
          <p:cNvPr id="9" name="矩形 8"/>
          <p:cNvSpPr/>
          <p:nvPr/>
        </p:nvSpPr>
        <p:spPr>
          <a:xfrm>
            <a:off x="1902593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Pos.x/cos()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902593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COS</a:t>
            </a:r>
          </a:p>
          <a:p>
            <a:pPr algn="ctr"/>
            <a:r>
              <a:rPr lang="en-US" altLang="zh-CN" sz="1200" dirty="0" smtClean="0"/>
              <a:t>(angle)</a:t>
            </a:r>
            <a:endParaRPr lang="zh-CN" altLang="en-US" sz="1200" dirty="0"/>
          </a:p>
        </p:txBody>
      </p:sp>
      <p:sp>
        <p:nvSpPr>
          <p:cNvPr id="11" name="矩形 10"/>
          <p:cNvSpPr/>
          <p:nvPr/>
        </p:nvSpPr>
        <p:spPr>
          <a:xfrm>
            <a:off x="1099511" y="161235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</p:txBody>
      </p:sp>
      <p:cxnSp>
        <p:nvCxnSpPr>
          <p:cNvPr id="13" name="直接箭头连接符 12"/>
          <p:cNvCxnSpPr>
            <a:stCxn id="11" idx="3"/>
            <a:endCxn id="10" idx="1"/>
          </p:cNvCxnSpPr>
          <p:nvPr/>
        </p:nvCxnSpPr>
        <p:spPr>
          <a:xfrm>
            <a:off x="1719713" y="1922454"/>
            <a:ext cx="1828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0" idx="0"/>
            <a:endCxn id="9" idx="2"/>
          </p:cNvCxnSpPr>
          <p:nvPr/>
        </p:nvCxnSpPr>
        <p:spPr>
          <a:xfrm flipV="1">
            <a:off x="2212694" y="1421522"/>
            <a:ext cx="0" cy="19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9" idx="1"/>
          </p:cNvCxnSpPr>
          <p:nvPr/>
        </p:nvCxnSpPr>
        <p:spPr>
          <a:xfrm>
            <a:off x="1719714" y="1111421"/>
            <a:ext cx="18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705674" y="801320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20" name="直接箭头连接符 19"/>
          <p:cNvCxnSpPr>
            <a:stCxn id="9" idx="3"/>
            <a:endCxn id="18" idx="1"/>
          </p:cNvCxnSpPr>
          <p:nvPr/>
        </p:nvCxnSpPr>
        <p:spPr>
          <a:xfrm>
            <a:off x="2522795" y="1111421"/>
            <a:ext cx="18287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6" idx="0"/>
            <a:endCxn id="18" idx="2"/>
          </p:cNvCxnSpPr>
          <p:nvPr/>
        </p:nvCxnSpPr>
        <p:spPr>
          <a:xfrm flipV="1">
            <a:off x="3015775" y="1421522"/>
            <a:ext cx="0" cy="190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3508754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80*80</a:t>
            </a:r>
            <a:endParaRPr lang="zh-CN" altLang="en-US" sz="1200" dirty="0"/>
          </a:p>
        </p:txBody>
      </p:sp>
      <p:cxnSp>
        <p:nvCxnSpPr>
          <p:cNvPr id="34" name="直接箭头连接符 33"/>
          <p:cNvCxnSpPr>
            <a:stCxn id="18" idx="3"/>
            <a:endCxn id="3" idx="1"/>
          </p:cNvCxnSpPr>
          <p:nvPr/>
        </p:nvCxnSpPr>
        <p:spPr>
          <a:xfrm>
            <a:off x="3325876" y="1111421"/>
            <a:ext cx="1828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29" idx="0"/>
            <a:endCxn id="3" idx="2"/>
          </p:cNvCxnSpPr>
          <p:nvPr/>
        </p:nvCxnSpPr>
        <p:spPr>
          <a:xfrm flipV="1">
            <a:off x="3818855" y="1421522"/>
            <a:ext cx="0" cy="19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3" idx="3"/>
            <a:endCxn id="5" idx="1"/>
          </p:cNvCxnSpPr>
          <p:nvPr/>
        </p:nvCxnSpPr>
        <p:spPr>
          <a:xfrm>
            <a:off x="4128956" y="1111421"/>
            <a:ext cx="182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4311833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MEM-sqrt</a:t>
            </a:r>
            <a:endParaRPr lang="zh-CN" altLang="en-US" sz="1200" dirty="0"/>
          </a:p>
        </p:txBody>
      </p:sp>
      <p:cxnSp>
        <p:nvCxnSpPr>
          <p:cNvPr id="41" name="直接箭头连接符 40"/>
          <p:cNvCxnSpPr>
            <a:stCxn id="5" idx="2"/>
            <a:endCxn id="39" idx="0"/>
          </p:cNvCxnSpPr>
          <p:nvPr/>
        </p:nvCxnSpPr>
        <p:spPr>
          <a:xfrm>
            <a:off x="4621934" y="1421522"/>
            <a:ext cx="0" cy="1908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 44"/>
          <p:cNvSpPr/>
          <p:nvPr/>
        </p:nvSpPr>
        <p:spPr>
          <a:xfrm>
            <a:off x="4311833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80</a:t>
            </a:r>
            <a:endParaRPr lang="zh-CN" altLang="en-US" sz="1200" dirty="0"/>
          </a:p>
        </p:txBody>
      </p:sp>
      <p:cxnSp>
        <p:nvCxnSpPr>
          <p:cNvPr id="47" name="直接箭头连接符 46"/>
          <p:cNvCxnSpPr>
            <a:stCxn id="45" idx="0"/>
            <a:endCxn id="39" idx="2"/>
          </p:cNvCxnSpPr>
          <p:nvPr/>
        </p:nvCxnSpPr>
        <p:spPr>
          <a:xfrm flipV="1">
            <a:off x="4621934" y="2232553"/>
            <a:ext cx="0" cy="322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 48"/>
          <p:cNvSpPr/>
          <p:nvPr/>
        </p:nvSpPr>
        <p:spPr>
          <a:xfrm>
            <a:off x="5119882" y="801317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2*0.51</a:t>
            </a:r>
            <a:endParaRPr lang="zh-CN" altLang="en-US" sz="1200" dirty="0"/>
          </a:p>
        </p:txBody>
      </p:sp>
      <p:sp>
        <p:nvSpPr>
          <p:cNvPr id="53" name="矩形 52"/>
          <p:cNvSpPr/>
          <p:nvPr/>
        </p:nvSpPr>
        <p:spPr>
          <a:xfrm>
            <a:off x="5114911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+/</a:t>
            </a:r>
          </a:p>
          <a:p>
            <a:pPr algn="ctr"/>
            <a:r>
              <a:rPr lang="en-US" altLang="zh-CN" sz="1200" dirty="0" smtClean="0"/>
              <a:t>mem</a:t>
            </a:r>
            <a:endParaRPr lang="zh-CN" altLang="en-US" sz="1200" dirty="0"/>
          </a:p>
        </p:txBody>
      </p:sp>
      <p:cxnSp>
        <p:nvCxnSpPr>
          <p:cNvPr id="55" name="直接箭头连接符 54"/>
          <p:cNvCxnSpPr>
            <a:stCxn id="39" idx="3"/>
            <a:endCxn id="53" idx="1"/>
          </p:cNvCxnSpPr>
          <p:nvPr/>
        </p:nvCxnSpPr>
        <p:spPr>
          <a:xfrm>
            <a:off x="4932035" y="1922452"/>
            <a:ext cx="1828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stCxn id="49" idx="2"/>
            <a:endCxn id="53" idx="0"/>
          </p:cNvCxnSpPr>
          <p:nvPr/>
        </p:nvCxnSpPr>
        <p:spPr>
          <a:xfrm flipH="1">
            <a:off x="5425012" y="1421519"/>
            <a:ext cx="4971" cy="190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5917988" y="161235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en-US" altLang="zh-CN" sz="1200" dirty="0"/>
          </a:p>
        </p:txBody>
      </p:sp>
      <p:cxnSp>
        <p:nvCxnSpPr>
          <p:cNvPr id="61" name="直接箭头连接符 60"/>
          <p:cNvCxnSpPr>
            <a:stCxn id="53" idx="3"/>
            <a:endCxn id="59" idx="1"/>
          </p:cNvCxnSpPr>
          <p:nvPr/>
        </p:nvCxnSpPr>
        <p:spPr>
          <a:xfrm>
            <a:off x="5735113" y="1922452"/>
            <a:ext cx="1828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6499418" y="1640582"/>
            <a:ext cx="61427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time</a:t>
            </a:r>
            <a:endParaRPr lang="zh-CN" altLang="en-US" dirty="0"/>
          </a:p>
        </p:txBody>
      </p:sp>
      <p:sp>
        <p:nvSpPr>
          <p:cNvPr id="64" name="矩形 63"/>
          <p:cNvSpPr/>
          <p:nvPr/>
        </p:nvSpPr>
        <p:spPr>
          <a:xfrm>
            <a:off x="4311833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mem-</a:t>
            </a:r>
          </a:p>
          <a:p>
            <a:pPr algn="ctr"/>
            <a:r>
              <a:rPr lang="en-US" altLang="zh-CN" sz="1200" dirty="0"/>
              <a:t>*</a:t>
            </a:r>
            <a:endParaRPr lang="zh-CN" altLang="en-US" sz="1200" dirty="0"/>
          </a:p>
        </p:txBody>
      </p:sp>
      <p:sp>
        <p:nvSpPr>
          <p:cNvPr id="68" name="矩形 67"/>
          <p:cNvSpPr/>
          <p:nvPr/>
        </p:nvSpPr>
        <p:spPr>
          <a:xfrm>
            <a:off x="5122866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sp>
        <p:nvSpPr>
          <p:cNvPr id="69" name="矩形 68"/>
          <p:cNvSpPr/>
          <p:nvPr/>
        </p:nvSpPr>
        <p:spPr>
          <a:xfrm>
            <a:off x="5916003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0.51</a:t>
            </a:r>
            <a:endParaRPr lang="zh-CN" altLang="en-US" sz="1200" dirty="0"/>
          </a:p>
        </p:txBody>
      </p:sp>
      <p:cxnSp>
        <p:nvCxnSpPr>
          <p:cNvPr id="73" name="直接箭头连接符 72"/>
          <p:cNvCxnSpPr>
            <a:stCxn id="45" idx="2"/>
            <a:endCxn id="64" idx="0"/>
          </p:cNvCxnSpPr>
          <p:nvPr/>
        </p:nvCxnSpPr>
        <p:spPr>
          <a:xfrm>
            <a:off x="4621934" y="3174780"/>
            <a:ext cx="0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68" idx="2"/>
            <a:endCxn id="64" idx="0"/>
          </p:cNvCxnSpPr>
          <p:nvPr/>
        </p:nvCxnSpPr>
        <p:spPr>
          <a:xfrm flipH="1">
            <a:off x="4621934" y="3174780"/>
            <a:ext cx="811033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/>
          <p:cNvCxnSpPr>
            <a:stCxn id="53" idx="2"/>
            <a:endCxn id="68" idx="0"/>
          </p:cNvCxnSpPr>
          <p:nvPr/>
        </p:nvCxnSpPr>
        <p:spPr>
          <a:xfrm>
            <a:off x="5425012" y="2232553"/>
            <a:ext cx="7955" cy="3220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箭头连接符 78"/>
          <p:cNvCxnSpPr>
            <a:stCxn id="69" idx="1"/>
            <a:endCxn id="68" idx="3"/>
          </p:cNvCxnSpPr>
          <p:nvPr/>
        </p:nvCxnSpPr>
        <p:spPr>
          <a:xfrm flipH="1">
            <a:off x="5743068" y="2864679"/>
            <a:ext cx="17293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3508754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sp>
        <p:nvSpPr>
          <p:cNvPr id="84" name="矩形 83"/>
          <p:cNvSpPr/>
          <p:nvPr/>
        </p:nvSpPr>
        <p:spPr>
          <a:xfrm>
            <a:off x="3501800" y="255457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SIN</a:t>
            </a:r>
          </a:p>
          <a:p>
            <a:pPr algn="ctr"/>
            <a:r>
              <a:rPr lang="en-US" altLang="zh-CN" sz="1200" dirty="0" smtClean="0"/>
              <a:t>(angle)</a:t>
            </a:r>
            <a:endParaRPr lang="zh-CN" altLang="en-US" sz="1200" dirty="0"/>
          </a:p>
        </p:txBody>
      </p:sp>
      <p:cxnSp>
        <p:nvCxnSpPr>
          <p:cNvPr id="93" name="直接箭头连接符 92"/>
          <p:cNvCxnSpPr>
            <a:stCxn id="84" idx="2"/>
            <a:endCxn id="81" idx="0"/>
          </p:cNvCxnSpPr>
          <p:nvPr/>
        </p:nvCxnSpPr>
        <p:spPr>
          <a:xfrm>
            <a:off x="3811901" y="3174780"/>
            <a:ext cx="6954" cy="282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/>
          <p:cNvCxnSpPr>
            <a:stCxn id="64" idx="1"/>
            <a:endCxn id="81" idx="3"/>
          </p:cNvCxnSpPr>
          <p:nvPr/>
        </p:nvCxnSpPr>
        <p:spPr>
          <a:xfrm flipH="1">
            <a:off x="4128956" y="3767132"/>
            <a:ext cx="1828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5252071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112" name="肘形连接符 111"/>
          <p:cNvCxnSpPr>
            <a:stCxn id="59" idx="3"/>
            <a:endCxn id="108" idx="0"/>
          </p:cNvCxnSpPr>
          <p:nvPr/>
        </p:nvCxnSpPr>
        <p:spPr>
          <a:xfrm flipH="1">
            <a:off x="5562172" y="1922452"/>
            <a:ext cx="976018" cy="1534579"/>
          </a:xfrm>
          <a:prstGeom prst="bentConnector4">
            <a:avLst>
              <a:gd name="adj1" fmla="val -23422"/>
              <a:gd name="adj2" fmla="val 891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肘形连接符 120"/>
          <p:cNvCxnSpPr>
            <a:stCxn id="81" idx="2"/>
            <a:endCxn id="108" idx="2"/>
          </p:cNvCxnSpPr>
          <p:nvPr/>
        </p:nvCxnSpPr>
        <p:spPr>
          <a:xfrm rot="16200000" flipH="1">
            <a:off x="4690513" y="3205574"/>
            <a:ext cx="12700" cy="1743317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箭头连接符 122"/>
          <p:cNvCxnSpPr>
            <a:stCxn id="59" idx="2"/>
            <a:endCxn id="7" idx="1"/>
          </p:cNvCxnSpPr>
          <p:nvPr/>
        </p:nvCxnSpPr>
        <p:spPr>
          <a:xfrm>
            <a:off x="6228089" y="2232553"/>
            <a:ext cx="846827" cy="612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5985593" y="3922182"/>
            <a:ext cx="665909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MEM</a:t>
            </a:r>
          </a:p>
          <a:p>
            <a:pPr algn="ctr"/>
            <a:r>
              <a:rPr lang="en-US" altLang="zh-CN" sz="1200" dirty="0" smtClean="0"/>
              <a:t>0.5*9.8</a:t>
            </a:r>
            <a:endParaRPr lang="zh-CN" altLang="en-US" sz="1200" dirty="0"/>
          </a:p>
        </p:txBody>
      </p:sp>
      <p:sp>
        <p:nvSpPr>
          <p:cNvPr id="129" name="矩形 128"/>
          <p:cNvSpPr/>
          <p:nvPr/>
        </p:nvSpPr>
        <p:spPr>
          <a:xfrm>
            <a:off x="7084855" y="346338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*</a:t>
            </a:r>
            <a:endParaRPr lang="zh-CN" altLang="en-US" sz="2800" dirty="0"/>
          </a:p>
        </p:txBody>
      </p:sp>
      <p:cxnSp>
        <p:nvCxnSpPr>
          <p:cNvPr id="131" name="直接箭头连接符 130"/>
          <p:cNvCxnSpPr>
            <a:stCxn id="125" idx="3"/>
            <a:endCxn id="129" idx="1"/>
          </p:cNvCxnSpPr>
          <p:nvPr/>
        </p:nvCxnSpPr>
        <p:spPr>
          <a:xfrm flipV="1">
            <a:off x="6651502" y="3773482"/>
            <a:ext cx="433353" cy="4588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箭头连接符 132"/>
          <p:cNvCxnSpPr>
            <a:stCxn id="7" idx="2"/>
            <a:endCxn id="129" idx="0"/>
          </p:cNvCxnSpPr>
          <p:nvPr/>
        </p:nvCxnSpPr>
        <p:spPr>
          <a:xfrm>
            <a:off x="7385017" y="3154893"/>
            <a:ext cx="9939" cy="308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931682" y="346338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 smtClean="0"/>
              <a:t>+</a:t>
            </a:r>
            <a:endParaRPr lang="zh-CN" altLang="en-US" sz="2800" dirty="0"/>
          </a:p>
        </p:txBody>
      </p:sp>
      <p:cxnSp>
        <p:nvCxnSpPr>
          <p:cNvPr id="144" name="直接箭头连接符 143"/>
          <p:cNvCxnSpPr>
            <a:stCxn id="129" idx="3"/>
            <a:endCxn id="140" idx="1"/>
          </p:cNvCxnSpPr>
          <p:nvPr/>
        </p:nvCxnSpPr>
        <p:spPr>
          <a:xfrm>
            <a:off x="7705057" y="3773482"/>
            <a:ext cx="22662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矩形 154"/>
          <p:cNvSpPr/>
          <p:nvPr/>
        </p:nvSpPr>
        <p:spPr>
          <a:xfrm>
            <a:off x="7931682" y="2524359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</p:txBody>
      </p:sp>
      <p:cxnSp>
        <p:nvCxnSpPr>
          <p:cNvPr id="157" name="直接箭头连接符 156"/>
          <p:cNvCxnSpPr>
            <a:stCxn id="155" idx="2"/>
            <a:endCxn id="140" idx="0"/>
          </p:cNvCxnSpPr>
          <p:nvPr/>
        </p:nvCxnSpPr>
        <p:spPr>
          <a:xfrm>
            <a:off x="8241783" y="3144561"/>
            <a:ext cx="0" cy="3188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8740731" y="3457031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*</a:t>
            </a:r>
            <a:r>
              <a:rPr lang="en-US" altLang="zh-CN" sz="2000" dirty="0" smtClean="0"/>
              <a:t>-</a:t>
            </a:r>
          </a:p>
          <a:p>
            <a:pPr algn="ctr"/>
            <a:r>
              <a:rPr lang="en-US" altLang="zh-CN" sz="1200" dirty="0" smtClean="0"/>
              <a:t>+</a:t>
            </a:r>
            <a:endParaRPr lang="zh-CN" altLang="en-US" sz="1200" dirty="0"/>
          </a:p>
        </p:txBody>
      </p:sp>
      <p:cxnSp>
        <p:nvCxnSpPr>
          <p:cNvPr id="166" name="直接箭头连接符 165"/>
          <p:cNvCxnSpPr>
            <a:stCxn id="140" idx="3"/>
            <a:endCxn id="164" idx="1"/>
          </p:cNvCxnSpPr>
          <p:nvPr/>
        </p:nvCxnSpPr>
        <p:spPr>
          <a:xfrm flipV="1">
            <a:off x="8551884" y="3767132"/>
            <a:ext cx="188847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肘形连接符 176"/>
          <p:cNvCxnSpPr>
            <a:stCxn id="108" idx="3"/>
            <a:endCxn id="164" idx="2"/>
          </p:cNvCxnSpPr>
          <p:nvPr/>
        </p:nvCxnSpPr>
        <p:spPr>
          <a:xfrm>
            <a:off x="5872273" y="3767132"/>
            <a:ext cx="3178559" cy="310101"/>
          </a:xfrm>
          <a:prstGeom prst="bentConnector4">
            <a:avLst>
              <a:gd name="adj1" fmla="val 31864"/>
              <a:gd name="adj2" fmla="val 17371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矩形 187"/>
          <p:cNvSpPr/>
          <p:nvPr/>
        </p:nvSpPr>
        <p:spPr>
          <a:xfrm>
            <a:off x="8693016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RegEx</a:t>
            </a:r>
          </a:p>
          <a:p>
            <a:pPr algn="ctr"/>
            <a:r>
              <a:rPr lang="en-US" altLang="zh-CN" sz="1200" dirty="0" smtClean="0"/>
              <a:t>If(-2,2)</a:t>
            </a:r>
          </a:p>
          <a:p>
            <a:pPr algn="ctr"/>
            <a:r>
              <a:rPr lang="en-US" altLang="zh-CN" sz="1200" dirty="0" smtClean="0"/>
              <a:t>1:0</a:t>
            </a:r>
            <a:endParaRPr lang="zh-CN" altLang="en-US" sz="1200" dirty="0"/>
          </a:p>
        </p:txBody>
      </p:sp>
      <p:cxnSp>
        <p:nvCxnSpPr>
          <p:cNvPr id="190" name="直接箭头连接符 189"/>
          <p:cNvCxnSpPr>
            <a:stCxn id="164" idx="0"/>
            <a:endCxn id="188" idx="2"/>
          </p:cNvCxnSpPr>
          <p:nvPr/>
        </p:nvCxnSpPr>
        <p:spPr>
          <a:xfrm flipV="1">
            <a:off x="9050832" y="3137404"/>
            <a:ext cx="1" cy="319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文本框 201"/>
          <p:cNvSpPr txBox="1"/>
          <p:nvPr/>
        </p:nvSpPr>
        <p:spPr>
          <a:xfrm>
            <a:off x="5637482" y="277208"/>
            <a:ext cx="1970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X=(v-R*t)*cos(A)*t</a:t>
            </a:r>
            <a:endParaRPr lang="zh-CN" altLang="en-US" dirty="0"/>
          </a:p>
        </p:txBody>
      </p:sp>
      <p:sp>
        <p:nvSpPr>
          <p:cNvPr id="203" name="文本框 202"/>
          <p:cNvSpPr txBox="1"/>
          <p:nvPr/>
        </p:nvSpPr>
        <p:spPr>
          <a:xfrm>
            <a:off x="6172104" y="678827"/>
            <a:ext cx="3097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Y’=(v-R*t)*sin(A)*t-0.5*9.8*t*t</a:t>
            </a:r>
          </a:p>
          <a:p>
            <a:r>
              <a:rPr lang="en-US" altLang="zh-CN" dirty="0" smtClean="0"/>
              <a:t>dy=Y’-Y</a:t>
            </a:r>
            <a:endParaRPr lang="zh-CN" altLang="en-US" dirty="0"/>
          </a:p>
        </p:txBody>
      </p:sp>
      <p:sp>
        <p:nvSpPr>
          <p:cNvPr id="204" name="文本框 203"/>
          <p:cNvSpPr txBox="1"/>
          <p:nvPr/>
        </p:nvSpPr>
        <p:spPr>
          <a:xfrm>
            <a:off x="8442625" y="277208"/>
            <a:ext cx="354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t=(v-Sqrt(v*v-4*R*X/cos(A)))/(2*R)</a:t>
            </a:r>
            <a:endParaRPr lang="zh-CN" altLang="en-US" dirty="0"/>
          </a:p>
        </p:txBody>
      </p:sp>
      <p:cxnSp>
        <p:nvCxnSpPr>
          <p:cNvPr id="206" name="直接箭头连接符 205"/>
          <p:cNvCxnSpPr/>
          <p:nvPr/>
        </p:nvCxnSpPr>
        <p:spPr>
          <a:xfrm>
            <a:off x="7578253" y="483967"/>
            <a:ext cx="8350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肘形连接符 207"/>
          <p:cNvCxnSpPr/>
          <p:nvPr/>
        </p:nvCxnSpPr>
        <p:spPr>
          <a:xfrm rot="5400000">
            <a:off x="9735818" y="252348"/>
            <a:ext cx="282251" cy="136926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文本框 209"/>
          <p:cNvSpPr txBox="1"/>
          <p:nvPr/>
        </p:nvSpPr>
        <p:spPr>
          <a:xfrm>
            <a:off x="10300735" y="1111418"/>
            <a:ext cx="1814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V=80 ;R=0.51;</a:t>
            </a:r>
            <a:endParaRPr lang="en-US" altLang="zh-CN" dirty="0"/>
          </a:p>
          <a:p>
            <a:r>
              <a:rPr lang="en-US" altLang="zh-CN" dirty="0" smtClean="0"/>
              <a:t>if(t&gt;0&amp;&amp;|dy|&lt;2){</a:t>
            </a:r>
          </a:p>
          <a:p>
            <a:r>
              <a:rPr lang="en-US" altLang="zh-CN" dirty="0" smtClean="0"/>
              <a:t>angle+=0;</a:t>
            </a:r>
          </a:p>
          <a:p>
            <a:r>
              <a:rPr lang="en-US" altLang="zh-CN" dirty="0" smtClean="0"/>
              <a:t>}else{angle++;}</a:t>
            </a:r>
          </a:p>
        </p:txBody>
      </p:sp>
      <p:sp>
        <p:nvSpPr>
          <p:cNvPr id="214" name="矩形 213"/>
          <p:cNvSpPr/>
          <p:nvPr/>
        </p:nvSpPr>
        <p:spPr>
          <a:xfrm>
            <a:off x="2746134" y="4502166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+</a:t>
            </a:r>
            <a:endParaRPr lang="zh-CN" altLang="en-US" sz="1200" dirty="0"/>
          </a:p>
        </p:txBody>
      </p:sp>
      <p:sp>
        <p:nvSpPr>
          <p:cNvPr id="216" name="矩形 215"/>
          <p:cNvSpPr/>
          <p:nvPr/>
        </p:nvSpPr>
        <p:spPr>
          <a:xfrm>
            <a:off x="1923664" y="4502166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Mod</a:t>
            </a:r>
          </a:p>
          <a:p>
            <a:pPr algn="ctr"/>
            <a:r>
              <a:rPr lang="en-US" altLang="zh-CN" sz="1200" dirty="0" smtClean="0"/>
              <a:t>(360)</a:t>
            </a:r>
          </a:p>
        </p:txBody>
      </p:sp>
      <p:cxnSp>
        <p:nvCxnSpPr>
          <p:cNvPr id="224" name="直接箭头连接符 223"/>
          <p:cNvCxnSpPr>
            <a:stCxn id="214" idx="1"/>
            <a:endCxn id="216" idx="3"/>
          </p:cNvCxnSpPr>
          <p:nvPr/>
        </p:nvCxnSpPr>
        <p:spPr>
          <a:xfrm flipH="1" flipV="1">
            <a:off x="2543866" y="4807305"/>
            <a:ext cx="202268" cy="4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接箭头连接符 260"/>
          <p:cNvCxnSpPr>
            <a:stCxn id="216" idx="2"/>
            <a:endCxn id="301" idx="0"/>
          </p:cNvCxnSpPr>
          <p:nvPr/>
        </p:nvCxnSpPr>
        <p:spPr>
          <a:xfrm>
            <a:off x="2233765" y="5112444"/>
            <a:ext cx="0" cy="227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文本框 288"/>
          <p:cNvSpPr txBox="1"/>
          <p:nvPr/>
        </p:nvSpPr>
        <p:spPr>
          <a:xfrm>
            <a:off x="416821" y="1662468"/>
            <a:ext cx="694421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angle</a:t>
            </a:r>
            <a:endParaRPr lang="zh-CN" altLang="en-US" dirty="0"/>
          </a:p>
        </p:txBody>
      </p:sp>
      <p:sp>
        <p:nvSpPr>
          <p:cNvPr id="301" name="矩形 300"/>
          <p:cNvSpPr/>
          <p:nvPr/>
        </p:nvSpPr>
        <p:spPr>
          <a:xfrm>
            <a:off x="1923664" y="5340007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360-mod()</a:t>
            </a:r>
            <a:endParaRPr lang="zh-CN" altLang="en-US" sz="1200" dirty="0"/>
          </a:p>
        </p:txBody>
      </p:sp>
      <p:cxnSp>
        <p:nvCxnSpPr>
          <p:cNvPr id="305" name="直接箭头连接符 304"/>
          <p:cNvCxnSpPr>
            <a:stCxn id="11" idx="2"/>
            <a:endCxn id="84" idx="1"/>
          </p:cNvCxnSpPr>
          <p:nvPr/>
        </p:nvCxnSpPr>
        <p:spPr>
          <a:xfrm>
            <a:off x="1409612" y="2232555"/>
            <a:ext cx="2092188" cy="632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接箭头连接符 306"/>
          <p:cNvCxnSpPr>
            <a:stCxn id="329" idx="0"/>
            <a:endCxn id="11" idx="2"/>
          </p:cNvCxnSpPr>
          <p:nvPr/>
        </p:nvCxnSpPr>
        <p:spPr>
          <a:xfrm flipV="1">
            <a:off x="1409387" y="2232555"/>
            <a:ext cx="225" cy="1373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矩形 314"/>
          <p:cNvSpPr/>
          <p:nvPr/>
        </p:nvSpPr>
        <p:spPr>
          <a:xfrm>
            <a:off x="2746134" y="5349335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Delay</a:t>
            </a:r>
          </a:p>
          <a:p>
            <a:pPr algn="ctr"/>
            <a:r>
              <a:rPr lang="en-US" altLang="zh-CN" sz="1200" dirty="0" smtClean="0"/>
              <a:t>(0.5)</a:t>
            </a:r>
          </a:p>
        </p:txBody>
      </p:sp>
      <p:sp>
        <p:nvSpPr>
          <p:cNvPr id="329" name="矩形 328"/>
          <p:cNvSpPr/>
          <p:nvPr/>
        </p:nvSpPr>
        <p:spPr>
          <a:xfrm>
            <a:off x="1099286" y="3606448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  <a:endParaRPr lang="zh-CN" altLang="en-US" sz="1200" dirty="0"/>
          </a:p>
        </p:txBody>
      </p:sp>
      <p:cxnSp>
        <p:nvCxnSpPr>
          <p:cNvPr id="331" name="直接箭头连接符 330"/>
          <p:cNvCxnSpPr>
            <a:stCxn id="216" idx="1"/>
            <a:endCxn id="158" idx="3"/>
          </p:cNvCxnSpPr>
          <p:nvPr/>
        </p:nvCxnSpPr>
        <p:spPr>
          <a:xfrm flipH="1">
            <a:off x="1731608" y="4807305"/>
            <a:ext cx="192056" cy="1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接箭头连接符 333"/>
          <p:cNvCxnSpPr>
            <a:stCxn id="315" idx="3"/>
            <a:endCxn id="103" idx="1"/>
          </p:cNvCxnSpPr>
          <p:nvPr/>
        </p:nvCxnSpPr>
        <p:spPr>
          <a:xfrm>
            <a:off x="3366336" y="5654474"/>
            <a:ext cx="2737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矩形 371"/>
          <p:cNvSpPr/>
          <p:nvPr/>
        </p:nvSpPr>
        <p:spPr>
          <a:xfrm>
            <a:off x="9595497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RegEx</a:t>
            </a:r>
          </a:p>
          <a:p>
            <a:pPr algn="ctr"/>
            <a:r>
              <a:rPr lang="en-US" altLang="zh-CN" sz="1200" dirty="0" smtClean="0"/>
              <a:t>If(&gt;0)</a:t>
            </a:r>
          </a:p>
          <a:p>
            <a:pPr algn="ctr"/>
            <a:r>
              <a:rPr lang="en-US" altLang="zh-CN" sz="1200" dirty="0" smtClean="0"/>
              <a:t>1:0</a:t>
            </a:r>
            <a:endParaRPr lang="zh-CN" altLang="en-US" sz="1200" dirty="0"/>
          </a:p>
        </p:txBody>
      </p:sp>
      <p:sp>
        <p:nvSpPr>
          <p:cNvPr id="378" name="矩形 377"/>
          <p:cNvSpPr/>
          <p:nvPr/>
        </p:nvSpPr>
        <p:spPr>
          <a:xfrm>
            <a:off x="9595496" y="3475403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*</a:t>
            </a:r>
            <a:endParaRPr lang="zh-CN" altLang="en-US" sz="2800" dirty="0"/>
          </a:p>
        </p:txBody>
      </p:sp>
      <p:cxnSp>
        <p:nvCxnSpPr>
          <p:cNvPr id="380" name="直接箭头连接符 379"/>
          <p:cNvCxnSpPr>
            <a:stCxn id="372" idx="2"/>
            <a:endCxn id="378" idx="0"/>
          </p:cNvCxnSpPr>
          <p:nvPr/>
        </p:nvCxnSpPr>
        <p:spPr>
          <a:xfrm flipH="1">
            <a:off x="9953313" y="3137404"/>
            <a:ext cx="1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>
            <a:stCxn id="188" idx="2"/>
            <a:endCxn id="378" idx="0"/>
          </p:cNvCxnSpPr>
          <p:nvPr/>
        </p:nvCxnSpPr>
        <p:spPr>
          <a:xfrm>
            <a:off x="9050833" y="3137404"/>
            <a:ext cx="902480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肘形连接符 395"/>
          <p:cNvCxnSpPr>
            <a:stCxn id="59" idx="0"/>
            <a:endCxn id="372" idx="0"/>
          </p:cNvCxnSpPr>
          <p:nvPr/>
        </p:nvCxnSpPr>
        <p:spPr>
          <a:xfrm rot="16200000" flipH="1">
            <a:off x="7638275" y="202164"/>
            <a:ext cx="904851" cy="3725225"/>
          </a:xfrm>
          <a:prstGeom prst="bentConnector3">
            <a:avLst>
              <a:gd name="adj1" fmla="val -252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肘形连接符 403"/>
          <p:cNvCxnSpPr>
            <a:stCxn id="378" idx="2"/>
            <a:endCxn id="214" idx="3"/>
          </p:cNvCxnSpPr>
          <p:nvPr/>
        </p:nvCxnSpPr>
        <p:spPr>
          <a:xfrm rot="5400000">
            <a:off x="6301494" y="1160448"/>
            <a:ext cx="716662" cy="65869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矩形 406"/>
          <p:cNvSpPr/>
          <p:nvPr/>
        </p:nvSpPr>
        <p:spPr>
          <a:xfrm>
            <a:off x="1076230" y="5343183"/>
            <a:ext cx="620202" cy="61027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MEM</a:t>
            </a:r>
          </a:p>
          <a:p>
            <a:pPr algn="ctr"/>
            <a:r>
              <a:rPr lang="en-US" altLang="zh-CN" sz="1200" dirty="0" smtClean="0"/>
              <a:t>360</a:t>
            </a:r>
            <a:endParaRPr lang="zh-CN" altLang="en-US" sz="1200" dirty="0"/>
          </a:p>
        </p:txBody>
      </p:sp>
      <p:cxnSp>
        <p:nvCxnSpPr>
          <p:cNvPr id="409" name="直接箭头连接符 408"/>
          <p:cNvCxnSpPr>
            <a:stCxn id="407" idx="3"/>
            <a:endCxn id="301" idx="1"/>
          </p:cNvCxnSpPr>
          <p:nvPr/>
        </p:nvCxnSpPr>
        <p:spPr>
          <a:xfrm flipV="1">
            <a:off x="1696432" y="5645146"/>
            <a:ext cx="227232" cy="3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接箭头连接符 410"/>
          <p:cNvCxnSpPr>
            <a:stCxn id="301" idx="3"/>
            <a:endCxn id="315" idx="1"/>
          </p:cNvCxnSpPr>
          <p:nvPr/>
        </p:nvCxnSpPr>
        <p:spPr>
          <a:xfrm>
            <a:off x="2543866" y="5645146"/>
            <a:ext cx="202268" cy="93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文本框 86"/>
          <p:cNvSpPr txBox="1"/>
          <p:nvPr/>
        </p:nvSpPr>
        <p:spPr>
          <a:xfrm>
            <a:off x="1257166" y="99212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X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8108242" y="1802826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Y</a:t>
            </a:r>
            <a:endParaRPr lang="zh-CN" altLang="en-US" dirty="0"/>
          </a:p>
        </p:txBody>
      </p:sp>
      <p:cxnSp>
        <p:nvCxnSpPr>
          <p:cNvPr id="4" name="直接箭头连接符 3"/>
          <p:cNvCxnSpPr>
            <a:endCxn id="8" idx="0"/>
          </p:cNvCxnSpPr>
          <p:nvPr/>
        </p:nvCxnSpPr>
        <p:spPr>
          <a:xfrm>
            <a:off x="1409612" y="539023"/>
            <a:ext cx="1" cy="2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接箭头连接符 91"/>
          <p:cNvCxnSpPr/>
          <p:nvPr/>
        </p:nvCxnSpPr>
        <p:spPr>
          <a:xfrm>
            <a:off x="8241782" y="2240209"/>
            <a:ext cx="1" cy="2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文本框 102"/>
          <p:cNvSpPr txBox="1"/>
          <p:nvPr/>
        </p:nvSpPr>
        <p:spPr>
          <a:xfrm>
            <a:off x="3640072" y="5469808"/>
            <a:ext cx="147483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output angle</a:t>
            </a:r>
            <a:endParaRPr lang="zh-CN" altLang="en-US" dirty="0"/>
          </a:p>
        </p:txBody>
      </p:sp>
      <p:sp>
        <p:nvSpPr>
          <p:cNvPr id="158" name="矩形 157"/>
          <p:cNvSpPr/>
          <p:nvPr/>
        </p:nvSpPr>
        <p:spPr>
          <a:xfrm>
            <a:off x="1111406" y="4498723"/>
            <a:ext cx="620202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ABS()</a:t>
            </a:r>
            <a:endParaRPr lang="zh-CN" altLang="en-US" sz="1200" dirty="0"/>
          </a:p>
        </p:txBody>
      </p:sp>
      <p:cxnSp>
        <p:nvCxnSpPr>
          <p:cNvPr id="122" name="直接箭头连接符 121"/>
          <p:cNvCxnSpPr>
            <a:stCxn id="158" idx="0"/>
            <a:endCxn id="329" idx="2"/>
          </p:cNvCxnSpPr>
          <p:nvPr/>
        </p:nvCxnSpPr>
        <p:spPr>
          <a:xfrm flipH="1" flipV="1">
            <a:off x="1409387" y="4226650"/>
            <a:ext cx="12120" cy="272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329" idx="3"/>
            <a:endCxn id="214" idx="0"/>
          </p:cNvCxnSpPr>
          <p:nvPr/>
        </p:nvCxnSpPr>
        <p:spPr>
          <a:xfrm>
            <a:off x="1719488" y="3916549"/>
            <a:ext cx="1336747" cy="5856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10668932" y="2517202"/>
            <a:ext cx="715633" cy="62020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/>
              <a:t>Set</a:t>
            </a:r>
          </a:p>
          <a:p>
            <a:pPr algn="ctr"/>
            <a:r>
              <a:rPr lang="en-US" altLang="zh-CN" sz="1200" dirty="0" smtClean="0"/>
              <a:t>Output</a:t>
            </a:r>
          </a:p>
          <a:p>
            <a:pPr algn="ctr"/>
            <a:r>
              <a:rPr lang="en-US" altLang="zh-CN" sz="1200" dirty="0" smtClean="0"/>
              <a:t>-0.5</a:t>
            </a:r>
            <a:endParaRPr lang="zh-CN" altLang="en-US" sz="1200" dirty="0"/>
          </a:p>
        </p:txBody>
      </p:sp>
      <p:cxnSp>
        <p:nvCxnSpPr>
          <p:cNvPr id="149" name="直接箭头连接符 148"/>
          <p:cNvCxnSpPr>
            <a:stCxn id="184" idx="1"/>
            <a:endCxn id="372" idx="3"/>
          </p:cNvCxnSpPr>
          <p:nvPr/>
        </p:nvCxnSpPr>
        <p:spPr>
          <a:xfrm flipH="1">
            <a:off x="10311130" y="2827303"/>
            <a:ext cx="3578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546109" y="1797808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6322891" y="19627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238787" y="2762302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1995662" y="16334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3131983" y="4326086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3546109" y="3070721"/>
            <a:ext cx="972113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2019888" y="3571023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471685" y="948153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chemeClr val="tx1"/>
                </a:solidFill>
              </a:rPr>
              <a:t>Sonar</a:t>
            </a:r>
            <a:r>
              <a:rPr lang="zh-CN" altLang="en-US" sz="1400" dirty="0" smtClean="0">
                <a:solidFill>
                  <a:schemeClr val="tx1"/>
                </a:solidFill>
              </a:rPr>
              <a:t>（</a:t>
            </a:r>
            <a:r>
              <a:rPr lang="en-US" altLang="zh-CN" sz="1400" dirty="0" smtClean="0">
                <a:solidFill>
                  <a:schemeClr val="tx1"/>
                </a:solidFill>
              </a:rPr>
              <a:t>HV</a:t>
            </a:r>
            <a:r>
              <a:rPr lang="zh-CN" altLang="en-US" sz="1400" dirty="0" smtClean="0">
                <a:solidFill>
                  <a:schemeClr val="tx1"/>
                </a:solidFill>
              </a:rPr>
              <a:t>）</a:t>
            </a:r>
            <a:endParaRPr lang="en-US" altLang="zh-CN" sz="1400" dirty="0" smtClean="0">
              <a:solidFill>
                <a:schemeClr val="tx1"/>
              </a:solidFill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5137849" y="18644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5143514" y="263801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77" idx="3"/>
            <a:endCxn id="38" idx="1"/>
          </p:cNvCxnSpPr>
          <p:nvPr/>
        </p:nvCxnSpPr>
        <p:spPr>
          <a:xfrm flipV="1">
            <a:off x="5871179" y="2206954"/>
            <a:ext cx="451712" cy="50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78" idx="3"/>
            <a:endCxn id="42" idx="1"/>
          </p:cNvCxnSpPr>
          <p:nvPr/>
        </p:nvCxnSpPr>
        <p:spPr>
          <a:xfrm>
            <a:off x="5876844" y="2985600"/>
            <a:ext cx="361943" cy="19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矩形 104"/>
          <p:cNvSpPr/>
          <p:nvPr/>
        </p:nvSpPr>
        <p:spPr>
          <a:xfrm>
            <a:off x="5036484" y="739486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if(50.0-100.0)?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0:1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6" name="矩形 105"/>
          <p:cNvSpPr/>
          <p:nvPr/>
        </p:nvSpPr>
        <p:spPr>
          <a:xfrm>
            <a:off x="8375602" y="256867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475597" y="256867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MEM2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/>
          <p:nvPr/>
        </p:nvCxnSpPr>
        <p:spPr>
          <a:xfrm flipH="1">
            <a:off x="9108932" y="2916261"/>
            <a:ext cx="3666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65" idx="1"/>
            <a:endCxn id="112" idx="3"/>
          </p:cNvCxnSpPr>
          <p:nvPr/>
        </p:nvCxnSpPr>
        <p:spPr>
          <a:xfrm flipH="1">
            <a:off x="9103267" y="1169350"/>
            <a:ext cx="368418" cy="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6900637" y="4089569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if(90-100)?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6984706" y="3646294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%</a:t>
            </a:r>
            <a:endParaRPr lang="zh-CN" altLang="en-US" dirty="0"/>
          </a:p>
        </p:txBody>
      </p:sp>
      <p:cxnSp>
        <p:nvCxnSpPr>
          <p:cNvPr id="74" name="直接箭头连接符 73"/>
          <p:cNvCxnSpPr>
            <a:stCxn id="42" idx="2"/>
            <a:endCxn id="124" idx="0"/>
          </p:cNvCxnSpPr>
          <p:nvPr/>
        </p:nvCxnSpPr>
        <p:spPr>
          <a:xfrm flipH="1">
            <a:off x="6263324" y="3212711"/>
            <a:ext cx="520538" cy="875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矩形 200"/>
          <p:cNvSpPr/>
          <p:nvPr/>
        </p:nvSpPr>
        <p:spPr>
          <a:xfrm>
            <a:off x="2000700" y="2430052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2972813" y="2036838"/>
            <a:ext cx="573296" cy="637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2481719" y="2121817"/>
            <a:ext cx="5038" cy="3082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77" idx="1"/>
          </p:cNvCxnSpPr>
          <p:nvPr/>
        </p:nvCxnSpPr>
        <p:spPr>
          <a:xfrm flipV="1">
            <a:off x="2972813" y="2212012"/>
            <a:ext cx="2165036" cy="462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6442282" y="525490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60" idx="2"/>
            <a:endCxn id="93" idx="0"/>
          </p:cNvCxnSpPr>
          <p:nvPr/>
        </p:nvCxnSpPr>
        <p:spPr>
          <a:xfrm flipH="1">
            <a:off x="6808947" y="4984030"/>
            <a:ext cx="545671" cy="270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5809343" y="4087815"/>
            <a:ext cx="907962" cy="89446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if(0-20)?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0:null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9" name="直接箭头连接符 108"/>
          <p:cNvCxnSpPr>
            <a:stCxn id="42" idx="2"/>
            <a:endCxn id="60" idx="0"/>
          </p:cNvCxnSpPr>
          <p:nvPr/>
        </p:nvCxnSpPr>
        <p:spPr>
          <a:xfrm>
            <a:off x="6783862" y="3212711"/>
            <a:ext cx="570756" cy="87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24" idx="2"/>
            <a:endCxn id="93" idx="0"/>
          </p:cNvCxnSpPr>
          <p:nvPr/>
        </p:nvCxnSpPr>
        <p:spPr>
          <a:xfrm>
            <a:off x="6263324" y="4982276"/>
            <a:ext cx="545623" cy="272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4666496" y="4113736"/>
            <a:ext cx="819035" cy="86709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If(1)?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20:100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8369937" y="8225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Abs()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5" name="直接箭头连接符 84"/>
          <p:cNvCxnSpPr>
            <a:stCxn id="112" idx="1"/>
            <a:endCxn id="105" idx="3"/>
          </p:cNvCxnSpPr>
          <p:nvPr/>
        </p:nvCxnSpPr>
        <p:spPr>
          <a:xfrm flipH="1">
            <a:off x="5944446" y="1170146"/>
            <a:ext cx="2425491" cy="16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矩形 125"/>
          <p:cNvSpPr/>
          <p:nvPr/>
        </p:nvSpPr>
        <p:spPr>
          <a:xfrm>
            <a:off x="8369937" y="16798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Mod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(51)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3" name="直接箭头连接符 102"/>
          <p:cNvCxnSpPr>
            <a:stCxn id="126" idx="2"/>
            <a:endCxn id="106" idx="0"/>
          </p:cNvCxnSpPr>
          <p:nvPr/>
        </p:nvCxnSpPr>
        <p:spPr>
          <a:xfrm>
            <a:off x="8736602" y="2375018"/>
            <a:ext cx="5665" cy="193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01" idx="3"/>
            <a:endCxn id="78" idx="1"/>
          </p:cNvCxnSpPr>
          <p:nvPr/>
        </p:nvCxnSpPr>
        <p:spPr>
          <a:xfrm>
            <a:off x="2972813" y="2674215"/>
            <a:ext cx="2170701" cy="3113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肘形连接符 173"/>
          <p:cNvCxnSpPr>
            <a:stCxn id="42" idx="2"/>
            <a:endCxn id="51" idx="3"/>
          </p:cNvCxnSpPr>
          <p:nvPr/>
        </p:nvCxnSpPr>
        <p:spPr>
          <a:xfrm rot="5400000">
            <a:off x="4586695" y="1618018"/>
            <a:ext cx="602475" cy="379186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接箭头连接符 211"/>
          <p:cNvCxnSpPr>
            <a:stCxn id="93" idx="1"/>
            <a:endCxn id="164" idx="2"/>
          </p:cNvCxnSpPr>
          <p:nvPr/>
        </p:nvCxnSpPr>
        <p:spPr>
          <a:xfrm flipH="1" flipV="1">
            <a:off x="5076014" y="4980830"/>
            <a:ext cx="1366268" cy="6216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肘形连接符 214"/>
          <p:cNvCxnSpPr>
            <a:stCxn id="51" idx="2"/>
            <a:endCxn id="44" idx="1"/>
          </p:cNvCxnSpPr>
          <p:nvPr/>
        </p:nvCxnSpPr>
        <p:spPr>
          <a:xfrm rot="16200000" flipH="1">
            <a:off x="2574997" y="3990297"/>
            <a:ext cx="487934" cy="62603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832577" y="2912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Relay</a:t>
            </a:r>
          </a:p>
          <a:p>
            <a:pPr algn="ctr"/>
            <a:r>
              <a:rPr lang="en-US" altLang="zh-CN" sz="1600" dirty="0" smtClean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6" name="肘形连接符 225"/>
          <p:cNvCxnSpPr>
            <a:stCxn id="93" idx="1"/>
            <a:endCxn id="224" idx="2"/>
          </p:cNvCxnSpPr>
          <p:nvPr/>
        </p:nvCxnSpPr>
        <p:spPr>
          <a:xfrm rot="10800000">
            <a:off x="1199242" y="3607487"/>
            <a:ext cx="5243040" cy="1995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51" idx="1"/>
            <a:endCxn id="224" idx="3"/>
          </p:cNvCxnSpPr>
          <p:nvPr/>
        </p:nvCxnSpPr>
        <p:spPr>
          <a:xfrm flipH="1" flipV="1">
            <a:off x="1565907" y="3259897"/>
            <a:ext cx="453981" cy="555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接箭头连接符 234"/>
          <p:cNvCxnSpPr>
            <a:stCxn id="224" idx="3"/>
            <a:endCxn id="201" idx="1"/>
          </p:cNvCxnSpPr>
          <p:nvPr/>
        </p:nvCxnSpPr>
        <p:spPr>
          <a:xfrm flipV="1">
            <a:off x="1565907" y="2674215"/>
            <a:ext cx="434793" cy="58568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164" idx="1"/>
            <a:endCxn id="44" idx="3"/>
          </p:cNvCxnSpPr>
          <p:nvPr/>
        </p:nvCxnSpPr>
        <p:spPr>
          <a:xfrm flipH="1">
            <a:off x="4258007" y="4547283"/>
            <a:ext cx="4084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51" idx="3"/>
            <a:endCxn id="48" idx="1"/>
          </p:cNvCxnSpPr>
          <p:nvPr/>
        </p:nvCxnSpPr>
        <p:spPr>
          <a:xfrm flipV="1">
            <a:off x="2992001" y="3291918"/>
            <a:ext cx="554108" cy="5232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86247" y="453224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Barsuk</a:t>
            </a:r>
            <a:endParaRPr lang="zh-CN" altLang="en-US" dirty="0"/>
          </a:p>
        </p:txBody>
      </p:sp>
      <p:cxnSp>
        <p:nvCxnSpPr>
          <p:cNvPr id="5" name="直接箭头连接符 4"/>
          <p:cNvCxnSpPr>
            <a:stCxn id="105" idx="2"/>
            <a:endCxn id="77" idx="0"/>
          </p:cNvCxnSpPr>
          <p:nvPr/>
        </p:nvCxnSpPr>
        <p:spPr>
          <a:xfrm>
            <a:off x="5490465" y="1633947"/>
            <a:ext cx="14049" cy="230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9471685" y="350093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MEM100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8383173" y="35065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直接箭头连接符 9"/>
          <p:cNvCxnSpPr>
            <a:stCxn id="106" idx="2"/>
            <a:endCxn id="58" idx="0"/>
          </p:cNvCxnSpPr>
          <p:nvPr/>
        </p:nvCxnSpPr>
        <p:spPr>
          <a:xfrm>
            <a:off x="8742267" y="3263851"/>
            <a:ext cx="7571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57" idx="1"/>
            <a:endCxn id="58" idx="3"/>
          </p:cNvCxnSpPr>
          <p:nvPr/>
        </p:nvCxnSpPr>
        <p:spPr>
          <a:xfrm flipH="1">
            <a:off x="9116503" y="3848520"/>
            <a:ext cx="355182" cy="56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7328937" y="5417828"/>
            <a:ext cx="357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100-Mod</a:t>
            </a:r>
            <a:r>
              <a:rPr lang="zh-CN" altLang="en-US" dirty="0" smtClean="0"/>
              <a:t>（</a:t>
            </a:r>
            <a:r>
              <a:rPr lang="en-US" altLang="zh-CN" dirty="0"/>
              <a:t>Abs</a:t>
            </a:r>
            <a:r>
              <a:rPr lang="zh-CN" altLang="en-US" dirty="0"/>
              <a:t>（</a:t>
            </a:r>
            <a:r>
              <a:rPr lang="en-US" altLang="zh-CN" dirty="0"/>
              <a:t>|HV|</a:t>
            </a:r>
            <a:r>
              <a:rPr lang="zh-CN" altLang="en-US" dirty="0" smtClean="0"/>
              <a:t>），</a:t>
            </a:r>
            <a:r>
              <a:rPr lang="en-US" altLang="zh-CN" dirty="0" smtClean="0"/>
              <a:t>51</a:t>
            </a:r>
            <a:r>
              <a:rPr lang="zh-CN" altLang="en-US" dirty="0" smtClean="0"/>
              <a:t>）</a:t>
            </a:r>
            <a:r>
              <a:rPr lang="en-US" altLang="zh-CN" dirty="0" smtClean="0"/>
              <a:t>*2</a:t>
            </a:r>
            <a:endParaRPr lang="zh-CN" altLang="en-US" dirty="0"/>
          </a:p>
        </p:txBody>
      </p:sp>
      <p:cxnSp>
        <p:nvCxnSpPr>
          <p:cNvPr id="31" name="直接箭头连接符 30"/>
          <p:cNvCxnSpPr>
            <a:stCxn id="112" idx="2"/>
            <a:endCxn id="126" idx="0"/>
          </p:cNvCxnSpPr>
          <p:nvPr/>
        </p:nvCxnSpPr>
        <p:spPr>
          <a:xfrm>
            <a:off x="8736602" y="1517735"/>
            <a:ext cx="0" cy="16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>
            <a:stCxn id="58" idx="1"/>
            <a:endCxn id="42" idx="3"/>
          </p:cNvCxnSpPr>
          <p:nvPr/>
        </p:nvCxnSpPr>
        <p:spPr>
          <a:xfrm flipH="1" flipV="1">
            <a:off x="7328937" y="2987507"/>
            <a:ext cx="1054236" cy="86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4474964" y="369277"/>
            <a:ext cx="2425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^([5-9]\d\.?\d*?|100)&amp;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6350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2054</TotalTime>
  <Words>441</Words>
  <Application>Microsoft Office PowerPoint</Application>
  <PresentationFormat>宽屏</PresentationFormat>
  <Paragraphs>289</Paragraphs>
  <Slides>16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宋体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225</cp:revision>
  <dcterms:created xsi:type="dcterms:W3CDTF">2023-02-14T02:23:32Z</dcterms:created>
  <dcterms:modified xsi:type="dcterms:W3CDTF">2023-07-28T02:16:12Z</dcterms:modified>
</cp:coreProperties>
</file>