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3" r:id="rId7"/>
    <p:sldId id="267" r:id="rId8"/>
    <p:sldId id="265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3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4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21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2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09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0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89688" y="2712990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4112" y="1828801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3497" y="1828801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4112" y="267077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97" y="267077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11" idx="1"/>
          </p:cNvCxnSpPr>
          <p:nvPr/>
        </p:nvCxnSpPr>
        <p:spPr>
          <a:xfrm>
            <a:off x="986827" y="2177359"/>
            <a:ext cx="217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3"/>
            <a:endCxn id="13" idx="1"/>
          </p:cNvCxnSpPr>
          <p:nvPr/>
        </p:nvCxnSpPr>
        <p:spPr>
          <a:xfrm>
            <a:off x="986827" y="3019331"/>
            <a:ext cx="217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1570777" y="2525917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7" idx="1"/>
            <a:endCxn id="11" idx="3"/>
          </p:cNvCxnSpPr>
          <p:nvPr/>
        </p:nvCxnSpPr>
        <p:spPr>
          <a:xfrm flipH="1">
            <a:off x="1937442" y="2161156"/>
            <a:ext cx="1550658" cy="1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488100" y="1935951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71386" y="2210302"/>
            <a:ext cx="36440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81992" y="2398078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182614" y="996164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649272" y="1726082"/>
            <a:ext cx="3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173960" y="2662001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73960" y="996728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41" idx="3"/>
            <a:endCxn id="59" idx="1"/>
          </p:cNvCxnSpPr>
          <p:nvPr/>
        </p:nvCxnSpPr>
        <p:spPr>
          <a:xfrm>
            <a:off x="1915944" y="1344722"/>
            <a:ext cx="258016" cy="5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1937442" y="3010559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2"/>
          </p:cNvCxnSpPr>
          <p:nvPr/>
        </p:nvCxnSpPr>
        <p:spPr>
          <a:xfrm flipV="1">
            <a:off x="2907290" y="2386360"/>
            <a:ext cx="1066303" cy="62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27" idx="1"/>
            <a:endCxn id="41" idx="2"/>
          </p:cNvCxnSpPr>
          <p:nvPr/>
        </p:nvCxnSpPr>
        <p:spPr>
          <a:xfrm flipH="1" flipV="1">
            <a:off x="1549279" y="1693280"/>
            <a:ext cx="1938821" cy="46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5089688" y="1061744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784317" y="457039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26738" y="4098895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487537" y="368666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8" idx="1"/>
            <a:endCxn id="97" idx="3"/>
          </p:cNvCxnSpPr>
          <p:nvPr/>
        </p:nvCxnSpPr>
        <p:spPr>
          <a:xfrm flipH="1">
            <a:off x="3160068" y="3930825"/>
            <a:ext cx="327469" cy="51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3574110" y="4383347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7" idx="3"/>
            <a:endCxn id="100" idx="1"/>
          </p:cNvCxnSpPr>
          <p:nvPr/>
        </p:nvCxnSpPr>
        <p:spPr>
          <a:xfrm>
            <a:off x="3160068" y="4444461"/>
            <a:ext cx="414042" cy="17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487537" y="275020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449059" y="1038777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/>
          <p:nvPr/>
        </p:nvCxnSpPr>
        <p:spPr>
          <a:xfrm flipV="1">
            <a:off x="3973593" y="3238526"/>
            <a:ext cx="0" cy="448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 flipV="1">
            <a:off x="3973593" y="2386360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3973593" y="1527103"/>
            <a:ext cx="1" cy="40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>
            <a:off x="4498128" y="1282940"/>
            <a:ext cx="59156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089688" y="3330176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r>
              <a:rPr lang="en-US" altLang="zh-CN" sz="1400" dirty="0" smtClean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>
            <a:off x="4459650" y="2994363"/>
            <a:ext cx="630038" cy="579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5089688" y="165302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089688" y="217467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>
            <a:off x="4498128" y="1282940"/>
            <a:ext cx="591560" cy="591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4498128" y="1282940"/>
            <a:ext cx="591560" cy="11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4498128" y="1282940"/>
            <a:ext cx="591560" cy="166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16200000" flipH="1">
            <a:off x="4064154" y="-526801"/>
            <a:ext cx="65016" cy="3112075"/>
          </a:xfrm>
          <a:prstGeom prst="bentConnector3">
            <a:avLst>
              <a:gd name="adj1" fmla="val -351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5089689" y="395613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089689" y="45820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4459650" y="2994363"/>
            <a:ext cx="630039" cy="1205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4459650" y="2994363"/>
            <a:ext cx="630039" cy="183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9303283" y="801943"/>
            <a:ext cx="733330" cy="473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water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262574" y="801943"/>
            <a:ext cx="972113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1"/>
            <a:endCxn id="138" idx="3"/>
          </p:cNvCxnSpPr>
          <p:nvPr/>
        </p:nvCxnSpPr>
        <p:spPr>
          <a:xfrm flipH="1" flipV="1">
            <a:off x="8234687" y="1037333"/>
            <a:ext cx="1068596" cy="14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8419935" y="714167"/>
            <a:ext cx="6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  <p:cxnSp>
        <p:nvCxnSpPr>
          <p:cNvPr id="3" name="肘形连接符 2"/>
          <p:cNvCxnSpPr>
            <a:stCxn id="12" idx="0"/>
            <a:endCxn id="41" idx="1"/>
          </p:cNvCxnSpPr>
          <p:nvPr/>
        </p:nvCxnSpPr>
        <p:spPr>
          <a:xfrm rot="5400000" flipH="1" flipV="1">
            <a:off x="659349" y="1305536"/>
            <a:ext cx="484079" cy="5624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8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6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2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8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5497" y="339933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37378" y="330249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</a:t>
            </a:r>
            <a:r>
              <a:rPr lang="en-US" altLang="zh-CN" sz="1600" dirty="0">
                <a:solidFill>
                  <a:schemeClr val="tx1"/>
                </a:solidFill>
              </a:rPr>
              <a:t>?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0:null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4627610" y="3643494"/>
            <a:ext cx="509768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37378" y="41959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Delay4S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1191" y="23238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10059" y="14215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2"/>
            <a:endCxn id="10" idx="0"/>
          </p:cNvCxnSpPr>
          <p:nvPr/>
        </p:nvCxnSpPr>
        <p:spPr>
          <a:xfrm>
            <a:off x="2676724" y="2116759"/>
            <a:ext cx="1132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10057" y="5711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55497" y="150863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3133" y="152500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1"/>
            <a:endCxn id="13" idx="3"/>
          </p:cNvCxnSpPr>
          <p:nvPr/>
        </p:nvCxnSpPr>
        <p:spPr>
          <a:xfrm flipH="1" flipV="1">
            <a:off x="3043387" y="918717"/>
            <a:ext cx="612110" cy="83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</p:cNvCxnSpPr>
          <p:nvPr/>
        </p:nvCxnSpPr>
        <p:spPr>
          <a:xfrm flipH="1">
            <a:off x="3043389" y="1752793"/>
            <a:ext cx="612108" cy="1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725246" y="918717"/>
            <a:ext cx="584811" cy="8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>
            <a:off x="1725246" y="1769169"/>
            <a:ext cx="585945" cy="9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043387" y="918717"/>
            <a:ext cx="1098167" cy="58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3133" y="316335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3133" y="373605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3133" y="434867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10059" y="32959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0,null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2" idx="1"/>
          </p:cNvCxnSpPr>
          <p:nvPr/>
        </p:nvCxnSpPr>
        <p:spPr>
          <a:xfrm flipH="1">
            <a:off x="3043391" y="3643494"/>
            <a:ext cx="612106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1"/>
            <a:endCxn id="33" idx="3"/>
          </p:cNvCxnSpPr>
          <p:nvPr/>
        </p:nvCxnSpPr>
        <p:spPr>
          <a:xfrm flipH="1" flipV="1">
            <a:off x="1725246" y="3407520"/>
            <a:ext cx="584813" cy="23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4" idx="1"/>
            <a:endCxn id="34" idx="3"/>
          </p:cNvCxnSpPr>
          <p:nvPr/>
        </p:nvCxnSpPr>
        <p:spPr>
          <a:xfrm flipH="1">
            <a:off x="1725246" y="3643495"/>
            <a:ext cx="584813" cy="33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4" idx="1"/>
            <a:endCxn id="35" idx="3"/>
          </p:cNvCxnSpPr>
          <p:nvPr/>
        </p:nvCxnSpPr>
        <p:spPr>
          <a:xfrm flipH="1">
            <a:off x="1725246" y="3643495"/>
            <a:ext cx="584813" cy="94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1" idx="1"/>
            <a:endCxn id="44" idx="0"/>
          </p:cNvCxnSpPr>
          <p:nvPr/>
        </p:nvCxnSpPr>
        <p:spPr>
          <a:xfrm rot="10800000" flipH="1" flipV="1">
            <a:off x="2310058" y="1769169"/>
            <a:ext cx="366665" cy="1526735"/>
          </a:xfrm>
          <a:prstGeom prst="bentConnector4">
            <a:avLst>
              <a:gd name="adj1" fmla="val -62346"/>
              <a:gd name="adj2" fmla="val 87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310057" y="417233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77" idx="1"/>
            <a:endCxn id="33" idx="3"/>
          </p:cNvCxnSpPr>
          <p:nvPr/>
        </p:nvCxnSpPr>
        <p:spPr>
          <a:xfrm flipH="1" flipV="1">
            <a:off x="1725246" y="3407520"/>
            <a:ext cx="584811" cy="111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7" idx="1"/>
            <a:endCxn id="34" idx="3"/>
          </p:cNvCxnSpPr>
          <p:nvPr/>
        </p:nvCxnSpPr>
        <p:spPr>
          <a:xfrm flipH="1" flipV="1">
            <a:off x="1725246" y="3980217"/>
            <a:ext cx="584811" cy="53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7" idx="1"/>
            <a:endCxn id="35" idx="3"/>
          </p:cNvCxnSpPr>
          <p:nvPr/>
        </p:nvCxnSpPr>
        <p:spPr>
          <a:xfrm flipH="1">
            <a:off x="1725246" y="4519926"/>
            <a:ext cx="584811" cy="7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4" idx="1"/>
            <a:endCxn id="77" idx="3"/>
          </p:cNvCxnSpPr>
          <p:nvPr/>
        </p:nvCxnSpPr>
        <p:spPr>
          <a:xfrm flipH="1">
            <a:off x="3043387" y="1752793"/>
            <a:ext cx="612110" cy="27671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2"/>
          </p:cNvCxnSpPr>
          <p:nvPr/>
        </p:nvCxnSpPr>
        <p:spPr>
          <a:xfrm flipV="1">
            <a:off x="3043387" y="3887657"/>
            <a:ext cx="1098167" cy="63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779894" y="101733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358524" y="9187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465180" y="101733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8752007" y="1261495"/>
            <a:ext cx="606517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10091854" y="1261495"/>
            <a:ext cx="373326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" idx="2"/>
            <a:endCxn id="5" idx="0"/>
          </p:cNvCxnSpPr>
          <p:nvPr/>
        </p:nvCxnSpPr>
        <p:spPr>
          <a:xfrm>
            <a:off x="5504043" y="3997672"/>
            <a:ext cx="0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" idx="1"/>
            <a:endCxn id="2" idx="2"/>
          </p:cNvCxnSpPr>
          <p:nvPr/>
        </p:nvCxnSpPr>
        <p:spPr>
          <a:xfrm flipH="1" flipV="1">
            <a:off x="4141554" y="3887657"/>
            <a:ext cx="995824" cy="65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10" idx="3"/>
            <a:endCxn id="14" idx="2"/>
          </p:cNvCxnSpPr>
          <p:nvPr/>
        </p:nvCxnSpPr>
        <p:spPr>
          <a:xfrm flipV="1">
            <a:off x="3044521" y="1996956"/>
            <a:ext cx="1097033" cy="674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3655496" y="427576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1"/>
            <a:endCxn id="77" idx="3"/>
          </p:cNvCxnSpPr>
          <p:nvPr/>
        </p:nvCxnSpPr>
        <p:spPr>
          <a:xfrm flipH="1">
            <a:off x="3043387" y="4519925"/>
            <a:ext cx="612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470772" y="1917637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800970" y="2481458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9358524" y="1812065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Delay3S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endCxn id="163" idx="1"/>
          </p:cNvCxnSpPr>
          <p:nvPr/>
        </p:nvCxnSpPr>
        <p:spPr>
          <a:xfrm flipV="1">
            <a:off x="10091854" y="2189229"/>
            <a:ext cx="378918" cy="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21" idx="1"/>
            <a:endCxn id="168" idx="3"/>
          </p:cNvCxnSpPr>
          <p:nvPr/>
        </p:nvCxnSpPr>
        <p:spPr>
          <a:xfrm flipH="1" flipV="1">
            <a:off x="8773083" y="2753050"/>
            <a:ext cx="585441" cy="4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9358524" y="2771399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If(1):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0?null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5" name="肘形连接符 224"/>
          <p:cNvCxnSpPr>
            <a:stCxn id="163" idx="2"/>
            <a:endCxn id="221" idx="3"/>
          </p:cNvCxnSpPr>
          <p:nvPr/>
        </p:nvCxnSpPr>
        <p:spPr>
          <a:xfrm rot="5400000">
            <a:off x="10175735" y="2376941"/>
            <a:ext cx="697215" cy="86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9725189" y="2585339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7800969" y="3244654"/>
            <a:ext cx="972113" cy="79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(RIGHT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6640335" y="3295904"/>
            <a:ext cx="733330" cy="701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If(1):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0?null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48" name="直接箭头连接符 247"/>
          <p:cNvCxnSpPr>
            <a:stCxn id="241" idx="1"/>
            <a:endCxn id="246" idx="3"/>
          </p:cNvCxnSpPr>
          <p:nvPr/>
        </p:nvCxnSpPr>
        <p:spPr>
          <a:xfrm flipH="1">
            <a:off x="7373665" y="3642258"/>
            <a:ext cx="427304" cy="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>
            <a:stCxn id="221" idx="1"/>
            <a:endCxn id="241" idx="3"/>
          </p:cNvCxnSpPr>
          <p:nvPr/>
        </p:nvCxnSpPr>
        <p:spPr>
          <a:xfrm flipH="1">
            <a:off x="8773082" y="3158036"/>
            <a:ext cx="585442" cy="4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>
            <a:endCxn id="168" idx="1"/>
          </p:cNvCxnSpPr>
          <p:nvPr/>
        </p:nvCxnSpPr>
        <p:spPr>
          <a:xfrm flipV="1">
            <a:off x="7007000" y="2753050"/>
            <a:ext cx="793970" cy="53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258"/>
          <p:cNvSpPr/>
          <p:nvPr/>
        </p:nvSpPr>
        <p:spPr>
          <a:xfrm>
            <a:off x="6640335" y="41959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Delay3.5S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1" name="直接箭头连接符 260"/>
          <p:cNvCxnSpPr>
            <a:stCxn id="246" idx="2"/>
            <a:endCxn id="259" idx="0"/>
          </p:cNvCxnSpPr>
          <p:nvPr/>
        </p:nvCxnSpPr>
        <p:spPr>
          <a:xfrm>
            <a:off x="7007000" y="3997672"/>
            <a:ext cx="0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59" idx="3"/>
            <a:endCxn id="241" idx="2"/>
          </p:cNvCxnSpPr>
          <p:nvPr/>
        </p:nvCxnSpPr>
        <p:spPr>
          <a:xfrm flipV="1">
            <a:off x="7373665" y="4039862"/>
            <a:ext cx="913361" cy="50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93732" y="20629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1148160" y="20566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2002588" y="20566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951813" y="76949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7" idx="0"/>
            <a:endCxn id="44" idx="2"/>
          </p:cNvCxnSpPr>
          <p:nvPr/>
        </p:nvCxnSpPr>
        <p:spPr>
          <a:xfrm flipV="1">
            <a:off x="660397" y="1257823"/>
            <a:ext cx="854428" cy="80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4" idx="2"/>
            <a:endCxn id="39" idx="0"/>
          </p:cNvCxnSpPr>
          <p:nvPr/>
        </p:nvCxnSpPr>
        <p:spPr>
          <a:xfrm>
            <a:off x="1514825" y="1257823"/>
            <a:ext cx="0" cy="79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4" idx="2"/>
            <a:endCxn id="41" idx="0"/>
          </p:cNvCxnSpPr>
          <p:nvPr/>
        </p:nvCxnSpPr>
        <p:spPr>
          <a:xfrm>
            <a:off x="1514825" y="1257823"/>
            <a:ext cx="854428" cy="79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438116" y="25966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828834" y="833779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828835" y="1442114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2077837" y="454377"/>
            <a:ext cx="1360279" cy="559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>
            <a:off x="2077837" y="1013660"/>
            <a:ext cx="750997" cy="1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2077837" y="1013660"/>
            <a:ext cx="750998" cy="623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952343" y="20566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76" name="矩形 75"/>
          <p:cNvSpPr/>
          <p:nvPr/>
        </p:nvSpPr>
        <p:spPr>
          <a:xfrm>
            <a:off x="4066836" y="73906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96444" y="6022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50872" y="6022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30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56" idx="5"/>
            <a:endCxn id="74" idx="0"/>
          </p:cNvCxnSpPr>
          <p:nvPr/>
        </p:nvCxnSpPr>
        <p:spPr>
          <a:xfrm>
            <a:off x="3168851" y="1774512"/>
            <a:ext cx="150157" cy="28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6300627" y="60202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40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138762" y="4238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001775" y="37571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952343" y="33139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0"/>
            <a:endCxn id="39" idx="2"/>
          </p:cNvCxnSpPr>
          <p:nvPr/>
        </p:nvCxnSpPr>
        <p:spPr>
          <a:xfrm flipV="1">
            <a:off x="1505427" y="2751822"/>
            <a:ext cx="9398" cy="14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0"/>
            <a:endCxn id="41" idx="2"/>
          </p:cNvCxnSpPr>
          <p:nvPr/>
        </p:nvCxnSpPr>
        <p:spPr>
          <a:xfrm flipV="1">
            <a:off x="2368440" y="2751821"/>
            <a:ext cx="813" cy="100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0" idx="0"/>
            <a:endCxn id="74" idx="2"/>
          </p:cNvCxnSpPr>
          <p:nvPr/>
        </p:nvCxnSpPr>
        <p:spPr>
          <a:xfrm flipV="1">
            <a:off x="3319008" y="2751821"/>
            <a:ext cx="0" cy="56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066773" y="174620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637293" y="60202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5"/>
            <a:endCxn id="76" idx="1"/>
          </p:cNvCxnSpPr>
          <p:nvPr/>
        </p:nvCxnSpPr>
        <p:spPr>
          <a:xfrm>
            <a:off x="3778132" y="592061"/>
            <a:ext cx="288704" cy="49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5230204" y="7412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76" idx="3"/>
            <a:endCxn id="142" idx="1"/>
          </p:cNvCxnSpPr>
          <p:nvPr/>
        </p:nvCxnSpPr>
        <p:spPr>
          <a:xfrm>
            <a:off x="4800166" y="1087722"/>
            <a:ext cx="430038" cy="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234780" y="173533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178119" y="7412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5"/>
            <a:endCxn id="117" idx="1"/>
          </p:cNvCxnSpPr>
          <p:nvPr/>
        </p:nvCxnSpPr>
        <p:spPr>
          <a:xfrm>
            <a:off x="3168850" y="1166177"/>
            <a:ext cx="897923" cy="92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3"/>
            <a:endCxn id="142" idx="1"/>
          </p:cNvCxnSpPr>
          <p:nvPr/>
        </p:nvCxnSpPr>
        <p:spPr>
          <a:xfrm flipV="1">
            <a:off x="4800103" y="1088791"/>
            <a:ext cx="430101" cy="100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101" idx="1"/>
          </p:cNvCxnSpPr>
          <p:nvPr/>
        </p:nvCxnSpPr>
        <p:spPr>
          <a:xfrm>
            <a:off x="5963534" y="1088791"/>
            <a:ext cx="21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1" idx="2"/>
            <a:endCxn id="83" idx="3"/>
          </p:cNvCxnSpPr>
          <p:nvPr/>
        </p:nvCxnSpPr>
        <p:spPr>
          <a:xfrm flipH="1">
            <a:off x="5968110" y="1436380"/>
            <a:ext cx="576674" cy="64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83" idx="0"/>
            <a:endCxn id="142" idx="2"/>
          </p:cNvCxnSpPr>
          <p:nvPr/>
        </p:nvCxnSpPr>
        <p:spPr>
          <a:xfrm flipH="1" flipV="1">
            <a:off x="5596869" y="1436380"/>
            <a:ext cx="4576" cy="29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83" idx="2"/>
            <a:endCxn id="99" idx="3"/>
          </p:cNvCxnSpPr>
          <p:nvPr/>
        </p:nvCxnSpPr>
        <p:spPr>
          <a:xfrm rot="5400000">
            <a:off x="3331185" y="1834437"/>
            <a:ext cx="1674180" cy="2866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肘形连接符 194"/>
          <p:cNvCxnSpPr>
            <a:stCxn id="83" idx="2"/>
            <a:endCxn id="100" idx="3"/>
          </p:cNvCxnSpPr>
          <p:nvPr/>
        </p:nvCxnSpPr>
        <p:spPr>
          <a:xfrm rot="5400000">
            <a:off x="4028037" y="2088153"/>
            <a:ext cx="1231044" cy="1915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肘形连接符 197"/>
          <p:cNvCxnSpPr>
            <a:stCxn id="83" idx="2"/>
            <a:endCxn id="98" idx="3"/>
          </p:cNvCxnSpPr>
          <p:nvPr/>
        </p:nvCxnSpPr>
        <p:spPr>
          <a:xfrm rot="5400000">
            <a:off x="2659165" y="1643445"/>
            <a:ext cx="2155208" cy="3729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/>
          <p:cNvSpPr txBox="1"/>
          <p:nvPr/>
        </p:nvSpPr>
        <p:spPr>
          <a:xfrm>
            <a:off x="341944" y="283899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3" name="文本框 272"/>
          <p:cNvSpPr txBox="1"/>
          <p:nvPr/>
        </p:nvSpPr>
        <p:spPr>
          <a:xfrm>
            <a:off x="1174610" y="283899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5" name="文本框 274"/>
          <p:cNvSpPr txBox="1"/>
          <p:nvPr/>
        </p:nvSpPr>
        <p:spPr>
          <a:xfrm>
            <a:off x="2002339" y="2847802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6" name="文本框 275"/>
          <p:cNvSpPr txBox="1"/>
          <p:nvPr/>
        </p:nvSpPr>
        <p:spPr>
          <a:xfrm>
            <a:off x="2963082" y="2847802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71386" y="166679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Engine/10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1665484" y="128533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4575" y="1305813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293732" y="471626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0"/>
            <a:endCxn id="37" idx="2"/>
          </p:cNvCxnSpPr>
          <p:nvPr/>
        </p:nvCxnSpPr>
        <p:spPr>
          <a:xfrm flipV="1">
            <a:off x="660397" y="2758164"/>
            <a:ext cx="0" cy="195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83" idx="2"/>
            <a:endCxn id="104" idx="3"/>
          </p:cNvCxnSpPr>
          <p:nvPr/>
        </p:nvCxnSpPr>
        <p:spPr>
          <a:xfrm rot="5400000">
            <a:off x="1997588" y="1459992"/>
            <a:ext cx="2633333" cy="457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7983335" y="166457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200498" y="44180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9053655" y="487732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7338360" y="39544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箭头连接符 238"/>
          <p:cNvCxnSpPr>
            <a:stCxn id="119" idx="0"/>
            <a:endCxn id="104" idx="2"/>
          </p:cNvCxnSpPr>
          <p:nvPr/>
        </p:nvCxnSpPr>
        <p:spPr>
          <a:xfrm flipH="1" flipV="1">
            <a:off x="660397" y="5411439"/>
            <a:ext cx="3343561" cy="60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81" idx="0"/>
            <a:endCxn id="98" idx="2"/>
          </p:cNvCxnSpPr>
          <p:nvPr/>
        </p:nvCxnSpPr>
        <p:spPr>
          <a:xfrm flipH="1" flipV="1">
            <a:off x="1505427" y="4933314"/>
            <a:ext cx="3357682" cy="108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82" idx="0"/>
            <a:endCxn id="99" idx="2"/>
          </p:cNvCxnSpPr>
          <p:nvPr/>
        </p:nvCxnSpPr>
        <p:spPr>
          <a:xfrm flipH="1" flipV="1">
            <a:off x="2368440" y="4452286"/>
            <a:ext cx="3349097" cy="157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stCxn id="94" idx="0"/>
            <a:endCxn id="100" idx="2"/>
          </p:cNvCxnSpPr>
          <p:nvPr/>
        </p:nvCxnSpPr>
        <p:spPr>
          <a:xfrm flipH="1" flipV="1">
            <a:off x="3319008" y="4009150"/>
            <a:ext cx="3348284" cy="201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>
            <a:stCxn id="119" idx="0"/>
            <a:endCxn id="173" idx="1"/>
          </p:cNvCxnSpPr>
          <p:nvPr/>
        </p:nvCxnSpPr>
        <p:spPr>
          <a:xfrm flipV="1">
            <a:off x="4003958" y="4302004"/>
            <a:ext cx="3334402" cy="171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81" idx="0"/>
            <a:endCxn id="170" idx="1"/>
          </p:cNvCxnSpPr>
          <p:nvPr/>
        </p:nvCxnSpPr>
        <p:spPr>
          <a:xfrm flipV="1">
            <a:off x="4863109" y="4765629"/>
            <a:ext cx="3337389" cy="125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82" idx="0"/>
            <a:endCxn id="171" idx="1"/>
          </p:cNvCxnSpPr>
          <p:nvPr/>
        </p:nvCxnSpPr>
        <p:spPr>
          <a:xfrm flipV="1">
            <a:off x="5717537" y="5224910"/>
            <a:ext cx="3336118" cy="79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矩形 287"/>
          <p:cNvSpPr/>
          <p:nvPr/>
        </p:nvSpPr>
        <p:spPr>
          <a:xfrm>
            <a:off x="7338360" y="29312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89" name="矩形 288"/>
          <p:cNvSpPr/>
          <p:nvPr/>
        </p:nvSpPr>
        <p:spPr>
          <a:xfrm>
            <a:off x="8192788" y="29249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90" name="矩形 289"/>
          <p:cNvSpPr/>
          <p:nvPr/>
        </p:nvSpPr>
        <p:spPr>
          <a:xfrm>
            <a:off x="9047216" y="29249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cxnSp>
        <p:nvCxnSpPr>
          <p:cNvPr id="300" name="直接箭头连接符 299"/>
          <p:cNvCxnSpPr>
            <a:stCxn id="173" idx="0"/>
            <a:endCxn id="288" idx="2"/>
          </p:cNvCxnSpPr>
          <p:nvPr/>
        </p:nvCxnSpPr>
        <p:spPr>
          <a:xfrm flipV="1">
            <a:off x="7705025" y="3626436"/>
            <a:ext cx="0" cy="32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170" idx="0"/>
            <a:endCxn id="289" idx="2"/>
          </p:cNvCxnSpPr>
          <p:nvPr/>
        </p:nvCxnSpPr>
        <p:spPr>
          <a:xfrm flipH="1" flipV="1">
            <a:off x="8559453" y="3620094"/>
            <a:ext cx="7710" cy="79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>
            <a:stCxn id="171" idx="0"/>
            <a:endCxn id="290" idx="2"/>
          </p:cNvCxnSpPr>
          <p:nvPr/>
        </p:nvCxnSpPr>
        <p:spPr>
          <a:xfrm flipH="1" flipV="1">
            <a:off x="9413881" y="3620093"/>
            <a:ext cx="6439" cy="125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矩形 317"/>
          <p:cNvSpPr/>
          <p:nvPr/>
        </p:nvSpPr>
        <p:spPr>
          <a:xfrm>
            <a:off x="6755270" y="17455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83" idx="3"/>
            <a:endCxn id="318" idx="1"/>
          </p:cNvCxnSpPr>
          <p:nvPr/>
        </p:nvCxnSpPr>
        <p:spPr>
          <a:xfrm>
            <a:off x="5968110" y="2082928"/>
            <a:ext cx="787160" cy="1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/>
          <p:cNvSpPr txBox="1"/>
          <p:nvPr/>
        </p:nvSpPr>
        <p:spPr>
          <a:xfrm>
            <a:off x="6092615" y="1795691"/>
            <a:ext cx="686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value</a:t>
            </a:r>
            <a:endParaRPr lang="zh-CN" altLang="en-US" dirty="0"/>
          </a:p>
        </p:txBody>
      </p:sp>
      <p:cxnSp>
        <p:nvCxnSpPr>
          <p:cNvPr id="376" name="肘形连接符 375"/>
          <p:cNvCxnSpPr>
            <a:stCxn id="318" idx="2"/>
            <a:endCxn id="173" idx="1"/>
          </p:cNvCxnSpPr>
          <p:nvPr/>
        </p:nvCxnSpPr>
        <p:spPr>
          <a:xfrm rot="16200000" flipH="1">
            <a:off x="6299527" y="3263170"/>
            <a:ext cx="1861241" cy="216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肘形连接符 377"/>
          <p:cNvCxnSpPr>
            <a:stCxn id="318" idx="2"/>
            <a:endCxn id="170" idx="1"/>
          </p:cNvCxnSpPr>
          <p:nvPr/>
        </p:nvCxnSpPr>
        <p:spPr>
          <a:xfrm rot="16200000" flipH="1">
            <a:off x="6498783" y="3063914"/>
            <a:ext cx="2324866" cy="1078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318" idx="2"/>
            <a:endCxn id="171" idx="1"/>
          </p:cNvCxnSpPr>
          <p:nvPr/>
        </p:nvCxnSpPr>
        <p:spPr>
          <a:xfrm rot="16200000" flipH="1">
            <a:off x="6695722" y="2866976"/>
            <a:ext cx="2784147" cy="1931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288" idx="0"/>
            <a:endCxn id="154" idx="2"/>
          </p:cNvCxnSpPr>
          <p:nvPr/>
        </p:nvCxnSpPr>
        <p:spPr>
          <a:xfrm flipV="1">
            <a:off x="7705025" y="2152902"/>
            <a:ext cx="841322" cy="77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stCxn id="154" idx="2"/>
            <a:endCxn id="289" idx="0"/>
          </p:cNvCxnSpPr>
          <p:nvPr/>
        </p:nvCxnSpPr>
        <p:spPr>
          <a:xfrm>
            <a:off x="8546347" y="2152902"/>
            <a:ext cx="13106" cy="77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54" idx="2"/>
            <a:endCxn id="290" idx="0"/>
          </p:cNvCxnSpPr>
          <p:nvPr/>
        </p:nvCxnSpPr>
        <p:spPr>
          <a:xfrm>
            <a:off x="8546347" y="2152902"/>
            <a:ext cx="867534" cy="77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肘形连接符 437"/>
          <p:cNvCxnSpPr>
            <a:stCxn id="45" idx="6"/>
            <a:endCxn id="318" idx="0"/>
          </p:cNvCxnSpPr>
          <p:nvPr/>
        </p:nvCxnSpPr>
        <p:spPr>
          <a:xfrm>
            <a:off x="3836469" y="454377"/>
            <a:ext cx="3285466" cy="1291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肘形连接符 469"/>
          <p:cNvCxnSpPr>
            <a:stCxn id="55" idx="0"/>
            <a:endCxn id="318" idx="0"/>
          </p:cNvCxnSpPr>
          <p:nvPr/>
        </p:nvCxnSpPr>
        <p:spPr>
          <a:xfrm rot="16200000" flipH="1">
            <a:off x="4619070" y="-757281"/>
            <a:ext cx="911805" cy="4093924"/>
          </a:xfrm>
          <a:prstGeom prst="bentConnector3">
            <a:avLst>
              <a:gd name="adj1" fmla="val -76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文本框 489"/>
          <p:cNvSpPr txBox="1"/>
          <p:nvPr/>
        </p:nvSpPr>
        <p:spPr>
          <a:xfrm>
            <a:off x="7217263" y="25169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491" name="文本框 490"/>
          <p:cNvSpPr txBox="1"/>
          <p:nvPr/>
        </p:nvSpPr>
        <p:spPr>
          <a:xfrm>
            <a:off x="8824422" y="247568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492" name="文本框 491"/>
          <p:cNvSpPr txBox="1"/>
          <p:nvPr/>
        </p:nvSpPr>
        <p:spPr>
          <a:xfrm>
            <a:off x="8143566" y="228096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413488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003434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721792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721792" y="4518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7" idx="2"/>
            <a:endCxn id="84" idx="0"/>
          </p:cNvCxnSpPr>
          <p:nvPr/>
        </p:nvCxnSpPr>
        <p:spPr>
          <a:xfrm flipH="1">
            <a:off x="8976500" y="533507"/>
            <a:ext cx="1308304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7" idx="2"/>
            <a:endCxn id="85" idx="0"/>
          </p:cNvCxnSpPr>
          <p:nvPr/>
        </p:nvCxnSpPr>
        <p:spPr>
          <a:xfrm>
            <a:off x="10284804" y="533507"/>
            <a:ext cx="1281642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7" idx="2"/>
            <a:endCxn id="86" idx="0"/>
          </p:cNvCxnSpPr>
          <p:nvPr/>
        </p:nvCxnSpPr>
        <p:spPr>
          <a:xfrm>
            <a:off x="10284804" y="533507"/>
            <a:ext cx="0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970641" y="7512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92" idx="3"/>
            <a:endCxn id="87" idx="1"/>
          </p:cNvCxnSpPr>
          <p:nvPr/>
        </p:nvCxnSpPr>
        <p:spPr>
          <a:xfrm flipV="1">
            <a:off x="9096665" y="289344"/>
            <a:ext cx="625127" cy="29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9263987" y="14724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1258611" y="1446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353091" y="1446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84" idx="2"/>
            <a:endCxn id="96" idx="0"/>
          </p:cNvCxnSpPr>
          <p:nvPr/>
        </p:nvCxnSpPr>
        <p:spPr>
          <a:xfrm>
            <a:off x="8976500" y="1295227"/>
            <a:ext cx="654152" cy="1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5" idx="0"/>
            <a:endCxn id="85" idx="2"/>
          </p:cNvCxnSpPr>
          <p:nvPr/>
        </p:nvCxnSpPr>
        <p:spPr>
          <a:xfrm flipH="1" flipV="1">
            <a:off x="11566446" y="1295227"/>
            <a:ext cx="58830" cy="15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6" idx="0"/>
            <a:endCxn id="86" idx="2"/>
          </p:cNvCxnSpPr>
          <p:nvPr/>
        </p:nvCxnSpPr>
        <p:spPr>
          <a:xfrm flipH="1" flipV="1">
            <a:off x="10284804" y="1295227"/>
            <a:ext cx="434952" cy="15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88704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3598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7657" y="233655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4877" y="23365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4877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658207" y="268414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291542" y="212943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658207" y="178184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81710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20987" y="178184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969829" y="23236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44443" y="415002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626928" y="178184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324613" y="301887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336494" y="301887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254322" y="303173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254322" y="303173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626928" y="178184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07056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(360,null)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361833" y="301887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273721" y="301887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254322" y="303173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273721" y="303173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998409" y="14342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if(360)?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998409" y="231142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988704" y="2323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869311" y="8324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355368" y="571574"/>
            <a:ext cx="1" cy="86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0" idx="1"/>
          </p:cNvCxnSpPr>
          <p:nvPr/>
        </p:nvCxnSpPr>
        <p:spPr>
          <a:xfrm>
            <a:off x="3715040" y="1781842"/>
            <a:ext cx="27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0" idx="2"/>
            <a:endCxn id="156" idx="0"/>
          </p:cNvCxnSpPr>
          <p:nvPr/>
        </p:nvCxnSpPr>
        <p:spPr>
          <a:xfrm>
            <a:off x="4355369" y="212943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>
            <a:off x="5365074" y="2129430"/>
            <a:ext cx="0" cy="18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12668" y="-118153"/>
            <a:ext cx="1" cy="310481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985419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(720,null)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2957948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(1080,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057943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(1440,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874127" y="12705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if(720)?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874124" y="24442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240789" y="196574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726846" y="10866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if(1080)?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732443" y="26590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093511" y="178184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03339" y="9272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if(1440)?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03339" y="28282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7970004" y="162238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168682" y="-63785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03092" y="-115616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861608" y="-167414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336494" y="3018873"/>
            <a:ext cx="3194006" cy="1131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56" idx="2"/>
            <a:endCxn id="148" idx="2"/>
          </p:cNvCxnSpPr>
          <p:nvPr/>
        </p:nvCxnSpPr>
        <p:spPr>
          <a:xfrm rot="5400000" flipH="1" flipV="1">
            <a:off x="4854088" y="2507885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56" idx="2"/>
            <a:endCxn id="214" idx="2"/>
          </p:cNvCxnSpPr>
          <p:nvPr/>
        </p:nvCxnSpPr>
        <p:spPr>
          <a:xfrm rot="16200000" flipH="1">
            <a:off x="5237797" y="2136443"/>
            <a:ext cx="120565" cy="1885420"/>
          </a:xfrm>
          <a:prstGeom prst="bentConnector3">
            <a:avLst>
              <a:gd name="adj1" fmla="val 28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56" idx="2"/>
            <a:endCxn id="217" idx="2"/>
          </p:cNvCxnSpPr>
          <p:nvPr/>
        </p:nvCxnSpPr>
        <p:spPr>
          <a:xfrm rot="16200000" flipH="1">
            <a:off x="5559577" y="1814662"/>
            <a:ext cx="335322" cy="2743739"/>
          </a:xfrm>
          <a:prstGeom prst="bentConnector3">
            <a:avLst>
              <a:gd name="adj1" fmla="val 16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56" idx="2"/>
            <a:endCxn id="220" idx="2"/>
          </p:cNvCxnSpPr>
          <p:nvPr/>
        </p:nvCxnSpPr>
        <p:spPr>
          <a:xfrm rot="16200000" flipH="1">
            <a:off x="5910429" y="1463810"/>
            <a:ext cx="504515" cy="3614635"/>
          </a:xfrm>
          <a:prstGeom prst="bentConnector3">
            <a:avLst>
              <a:gd name="adj1" fmla="val 145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365074" y="3006605"/>
            <a:ext cx="1165426" cy="114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240789" y="3139436"/>
            <a:ext cx="289711" cy="101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530500" y="3354193"/>
            <a:ext cx="568608" cy="79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530500" y="3523386"/>
            <a:ext cx="1439504" cy="62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924877" y="327411"/>
            <a:ext cx="2944434" cy="2356730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340" y="2954770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0981" y="3472799"/>
            <a:ext cx="97436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1286752" y="2265782"/>
            <a:ext cx="911503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1742504" y="2960960"/>
            <a:ext cx="81566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87959" y="22657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2558166" y="2613371"/>
            <a:ext cx="429793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2198255" y="2613371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55193" y="227544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38643" y="225623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 flipV="1">
            <a:off x="3721289" y="2603827"/>
            <a:ext cx="317354" cy="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045350" y="3820388"/>
            <a:ext cx="222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272201" y="2456437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72975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1"/>
          </p:cNvCxnSpPr>
          <p:nvPr/>
        </p:nvCxnSpPr>
        <p:spPr>
          <a:xfrm>
            <a:off x="4405308" y="2951416"/>
            <a:ext cx="867667" cy="86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507307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52" idx="0"/>
            <a:endCxn id="51" idx="2"/>
          </p:cNvCxnSpPr>
          <p:nvPr/>
        </p:nvCxnSpPr>
        <p:spPr>
          <a:xfrm flipH="1" flipV="1">
            <a:off x="5638866" y="3151615"/>
            <a:ext cx="774" cy="32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1"/>
            <a:endCxn id="52" idx="3"/>
          </p:cNvCxnSpPr>
          <p:nvPr/>
        </p:nvCxnSpPr>
        <p:spPr>
          <a:xfrm flipH="1">
            <a:off x="6006305" y="3820388"/>
            <a:ext cx="501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507307" y="225410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72" name="矩形 71"/>
          <p:cNvSpPr/>
          <p:nvPr/>
        </p:nvSpPr>
        <p:spPr>
          <a:xfrm>
            <a:off x="6507307" y="1037547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</a:p>
        </p:txBody>
      </p:sp>
      <p:cxnSp>
        <p:nvCxnSpPr>
          <p:cNvPr id="74" name="肘形连接符 73"/>
          <p:cNvCxnSpPr>
            <a:stCxn id="3" idx="0"/>
            <a:endCxn id="72" idx="1"/>
          </p:cNvCxnSpPr>
          <p:nvPr/>
        </p:nvCxnSpPr>
        <p:spPr>
          <a:xfrm rot="5400000" flipH="1" flipV="1">
            <a:off x="3684582" y="-556942"/>
            <a:ext cx="880646" cy="4764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2"/>
            <a:endCxn id="71" idx="0"/>
          </p:cNvCxnSpPr>
          <p:nvPr/>
        </p:nvCxnSpPr>
        <p:spPr>
          <a:xfrm>
            <a:off x="6873972" y="1732725"/>
            <a:ext cx="0" cy="52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2" idx="3"/>
            <a:endCxn id="71" idx="1"/>
          </p:cNvCxnSpPr>
          <p:nvPr/>
        </p:nvCxnSpPr>
        <p:spPr>
          <a:xfrm>
            <a:off x="6005531" y="1847092"/>
            <a:ext cx="501776" cy="75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1" idx="2"/>
            <a:endCxn id="61" idx="0"/>
          </p:cNvCxnSpPr>
          <p:nvPr/>
        </p:nvCxnSpPr>
        <p:spPr>
          <a:xfrm>
            <a:off x="6873972" y="2949286"/>
            <a:ext cx="0" cy="52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74163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89867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898678" y="22657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4" idx="2"/>
            <a:endCxn id="91" idx="0"/>
          </p:cNvCxnSpPr>
          <p:nvPr/>
        </p:nvCxnSpPr>
        <p:spPr>
          <a:xfrm>
            <a:off x="9265343" y="2960960"/>
            <a:ext cx="0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6" idx="3"/>
            <a:endCxn id="91" idx="1"/>
          </p:cNvCxnSpPr>
          <p:nvPr/>
        </p:nvCxnSpPr>
        <p:spPr>
          <a:xfrm>
            <a:off x="8474968" y="3820388"/>
            <a:ext cx="42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1" idx="3"/>
            <a:endCxn id="86" idx="1"/>
          </p:cNvCxnSpPr>
          <p:nvPr/>
        </p:nvCxnSpPr>
        <p:spPr>
          <a:xfrm>
            <a:off x="7240637" y="3820388"/>
            <a:ext cx="501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1005571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1" idx="3"/>
            <a:endCxn id="106" idx="1"/>
          </p:cNvCxnSpPr>
          <p:nvPr/>
        </p:nvCxnSpPr>
        <p:spPr>
          <a:xfrm>
            <a:off x="9632008" y="3820388"/>
            <a:ext cx="42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2" idx="1"/>
          </p:cNvCxnSpPr>
          <p:nvPr/>
        </p:nvCxnSpPr>
        <p:spPr>
          <a:xfrm>
            <a:off x="1464925" y="3820388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836649" y="36357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272201" y="1499503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0.02s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1" idx="0"/>
            <a:endCxn id="42" idx="2"/>
          </p:cNvCxnSpPr>
          <p:nvPr/>
        </p:nvCxnSpPr>
        <p:spPr>
          <a:xfrm flipV="1">
            <a:off x="5638866" y="2194681"/>
            <a:ext cx="0" cy="26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13468" y="37371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 Click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46109" y="1797808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9050" y="195071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79281" y="2949378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1995662" y="163349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26365" y="45621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5026365" y="39674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2019888" y="3571023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18706" y="833424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</p:txBody>
      </p:sp>
      <p:sp>
        <p:nvSpPr>
          <p:cNvPr id="77" name="矩形 76"/>
          <p:cNvSpPr/>
          <p:nvPr/>
        </p:nvSpPr>
        <p:spPr>
          <a:xfrm>
            <a:off x="5884008" y="18523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884008" y="28250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3"/>
            <a:endCxn id="38" idx="1"/>
          </p:cNvCxnSpPr>
          <p:nvPr/>
        </p:nvCxnSpPr>
        <p:spPr>
          <a:xfrm flipV="1">
            <a:off x="6617338" y="2194877"/>
            <a:ext cx="451712" cy="5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3"/>
            <a:endCxn id="42" idx="1"/>
          </p:cNvCxnSpPr>
          <p:nvPr/>
        </p:nvCxnSpPr>
        <p:spPr>
          <a:xfrm>
            <a:off x="6617338" y="3172676"/>
            <a:ext cx="361943" cy="1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5810359" y="611732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if(50-100)?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214336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314331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8947666" y="1117506"/>
            <a:ext cx="36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5" idx="2"/>
            <a:endCxn id="43" idx="0"/>
          </p:cNvCxnSpPr>
          <p:nvPr/>
        </p:nvCxnSpPr>
        <p:spPr>
          <a:xfrm>
            <a:off x="2481718" y="1275817"/>
            <a:ext cx="1" cy="35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824066" y="4047195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82624" y="352026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42" idx="2"/>
            <a:endCxn id="124" idx="0"/>
          </p:cNvCxnSpPr>
          <p:nvPr/>
        </p:nvCxnSpPr>
        <p:spPr>
          <a:xfrm>
            <a:off x="7524356" y="3399787"/>
            <a:ext cx="662397" cy="64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000700" y="2430052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>
            <a:off x="2972813" y="2036838"/>
            <a:ext cx="573296" cy="637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2481719" y="2121817"/>
            <a:ext cx="5038" cy="30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2972813" y="2199935"/>
            <a:ext cx="2911195" cy="474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8457401" y="51631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0" idx="2"/>
            <a:endCxn id="93" idx="0"/>
          </p:cNvCxnSpPr>
          <p:nvPr/>
        </p:nvCxnSpPr>
        <p:spPr>
          <a:xfrm flipH="1">
            <a:off x="8824066" y="4941656"/>
            <a:ext cx="453981" cy="22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7732772" y="4045441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2"/>
            <a:endCxn id="60" idx="0"/>
          </p:cNvCxnSpPr>
          <p:nvPr/>
        </p:nvCxnSpPr>
        <p:spPr>
          <a:xfrm>
            <a:off x="7524356" y="3399787"/>
            <a:ext cx="1753691" cy="64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4" idx="2"/>
            <a:endCxn id="93" idx="0"/>
          </p:cNvCxnSpPr>
          <p:nvPr/>
        </p:nvCxnSpPr>
        <p:spPr>
          <a:xfrm>
            <a:off x="8186753" y="4939902"/>
            <a:ext cx="637313" cy="2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589925" y="4071362"/>
            <a:ext cx="819035" cy="86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693159" y="7113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Abs()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581014" y="7081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(int)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112" idx="3"/>
            <a:endCxn id="105" idx="1"/>
          </p:cNvCxnSpPr>
          <p:nvPr/>
        </p:nvCxnSpPr>
        <p:spPr>
          <a:xfrm>
            <a:off x="5426489" y="1058963"/>
            <a:ext cx="383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13" idx="3"/>
            <a:endCxn id="112" idx="1"/>
          </p:cNvCxnSpPr>
          <p:nvPr/>
        </p:nvCxnSpPr>
        <p:spPr>
          <a:xfrm>
            <a:off x="4314344" y="1055784"/>
            <a:ext cx="378815" cy="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65" idx="3"/>
            <a:endCxn id="113" idx="1"/>
          </p:cNvCxnSpPr>
          <p:nvPr/>
        </p:nvCxnSpPr>
        <p:spPr>
          <a:xfrm>
            <a:off x="3044730" y="1054621"/>
            <a:ext cx="536284" cy="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7102191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(51)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126" idx="3"/>
            <a:endCxn id="106" idx="1"/>
          </p:cNvCxnSpPr>
          <p:nvPr/>
        </p:nvCxnSpPr>
        <p:spPr>
          <a:xfrm>
            <a:off x="7835521" y="1117507"/>
            <a:ext cx="37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12" idx="0"/>
            <a:endCxn id="126" idx="0"/>
          </p:cNvCxnSpPr>
          <p:nvPr/>
        </p:nvCxnSpPr>
        <p:spPr>
          <a:xfrm rot="16200000" flipH="1">
            <a:off x="6235068" y="-463871"/>
            <a:ext cx="58544" cy="2409032"/>
          </a:xfrm>
          <a:prstGeom prst="bentConnector3">
            <a:avLst>
              <a:gd name="adj1" fmla="val -390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>
            <a:off x="2972813" y="2674215"/>
            <a:ext cx="2911195" cy="498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stCxn id="58" idx="2"/>
            <a:endCxn id="42" idx="3"/>
          </p:cNvCxnSpPr>
          <p:nvPr/>
        </p:nvCxnSpPr>
        <p:spPr>
          <a:xfrm rot="5400000">
            <a:off x="7943216" y="2529227"/>
            <a:ext cx="771572" cy="519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42" idx="2"/>
            <a:endCxn id="51" idx="3"/>
          </p:cNvCxnSpPr>
          <p:nvPr/>
        </p:nvCxnSpPr>
        <p:spPr>
          <a:xfrm rot="5400000">
            <a:off x="5050480" y="1341309"/>
            <a:ext cx="415399" cy="453235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201" idx="1"/>
            <a:endCxn id="65" idx="1"/>
          </p:cNvCxnSpPr>
          <p:nvPr/>
        </p:nvCxnSpPr>
        <p:spPr>
          <a:xfrm rot="10800000">
            <a:off x="1918706" y="1054621"/>
            <a:ext cx="81994" cy="1619594"/>
          </a:xfrm>
          <a:prstGeom prst="bentConnector3">
            <a:avLst>
              <a:gd name="adj1" fmla="val 3788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93" idx="1"/>
            <a:endCxn id="164" idx="2"/>
          </p:cNvCxnSpPr>
          <p:nvPr/>
        </p:nvCxnSpPr>
        <p:spPr>
          <a:xfrm flipH="1" flipV="1">
            <a:off x="6999443" y="4938456"/>
            <a:ext cx="1457958" cy="57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51" idx="2"/>
            <a:endCxn id="44" idx="1"/>
          </p:cNvCxnSpPr>
          <p:nvPr/>
        </p:nvCxnSpPr>
        <p:spPr>
          <a:xfrm rot="16200000" flipH="1">
            <a:off x="3404135" y="3161159"/>
            <a:ext cx="724041" cy="25204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832577" y="2912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1"/>
            <a:endCxn id="224" idx="2"/>
          </p:cNvCxnSpPr>
          <p:nvPr/>
        </p:nvCxnSpPr>
        <p:spPr>
          <a:xfrm rot="10800000">
            <a:off x="1199243" y="3607486"/>
            <a:ext cx="7258159" cy="1903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51" idx="1"/>
            <a:endCxn id="224" idx="3"/>
          </p:cNvCxnSpPr>
          <p:nvPr/>
        </p:nvCxnSpPr>
        <p:spPr>
          <a:xfrm flipH="1" flipV="1">
            <a:off x="1565907" y="3259897"/>
            <a:ext cx="453981" cy="55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1565907" y="2674215"/>
            <a:ext cx="434793" cy="58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6152389" y="4504909"/>
            <a:ext cx="437536" cy="2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1" idx="3"/>
            <a:endCxn id="48" idx="1"/>
          </p:cNvCxnSpPr>
          <p:nvPr/>
        </p:nvCxnSpPr>
        <p:spPr>
          <a:xfrm>
            <a:off x="2992001" y="3815186"/>
            <a:ext cx="2034364" cy="373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6247" y="453224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Barsuk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5" idx="2"/>
            <a:endCxn id="77" idx="0"/>
          </p:cNvCxnSpPr>
          <p:nvPr/>
        </p:nvCxnSpPr>
        <p:spPr>
          <a:xfrm flipH="1">
            <a:off x="6250673" y="1506193"/>
            <a:ext cx="13667" cy="34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313970" y="168924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221907" y="17078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06" idx="2"/>
            <a:endCxn id="58" idx="0"/>
          </p:cNvCxnSpPr>
          <p:nvPr/>
        </p:nvCxnSpPr>
        <p:spPr>
          <a:xfrm>
            <a:off x="8581001" y="1465096"/>
            <a:ext cx="7571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7" idx="1"/>
            <a:endCxn id="58" idx="3"/>
          </p:cNvCxnSpPr>
          <p:nvPr/>
        </p:nvCxnSpPr>
        <p:spPr>
          <a:xfrm flipH="1">
            <a:off x="8955237" y="2036838"/>
            <a:ext cx="358733" cy="1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877957" y="199127"/>
            <a:ext cx="357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100-Mod</a:t>
            </a:r>
            <a:r>
              <a:rPr lang="zh-CN" altLang="en-US" dirty="0" smtClean="0"/>
              <a:t>（</a:t>
            </a:r>
            <a:r>
              <a:rPr lang="en-US" altLang="zh-CN" dirty="0"/>
              <a:t>Abs</a:t>
            </a:r>
            <a:r>
              <a:rPr lang="zh-CN" altLang="en-US" dirty="0"/>
              <a:t>（</a:t>
            </a:r>
            <a:r>
              <a:rPr lang="en-US" altLang="zh-CN" dirty="0"/>
              <a:t>|HV|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51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9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754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mem-*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311833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Sqrt()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705674" y="161235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4*0.51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074916" y="253469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mem*mem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099512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  <a:p>
            <a:pPr algn="ctr"/>
            <a:r>
              <a:rPr lang="en-US" altLang="zh-CN" sz="1200" dirty="0" smtClean="0"/>
              <a:t>Pos.x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1902593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Pos.x/cos()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902593" y="161235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COS</a:t>
            </a:r>
          </a:p>
          <a:p>
            <a:pPr algn="ctr"/>
            <a:r>
              <a:rPr lang="en-US" altLang="zh-CN" sz="1200" dirty="0" smtClean="0"/>
              <a:t>(angle)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099511" y="161235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  <a:p>
            <a:pPr algn="ctr"/>
            <a:r>
              <a:rPr lang="en-US" altLang="zh-CN" sz="1200" dirty="0" smtClean="0"/>
              <a:t>angle</a:t>
            </a:r>
            <a:endParaRPr lang="zh-CN" altLang="en-US" sz="1200" dirty="0"/>
          </a:p>
        </p:txBody>
      </p:sp>
      <p:cxnSp>
        <p:nvCxnSpPr>
          <p:cNvPr id="13" name="直接箭头连接符 12"/>
          <p:cNvCxnSpPr>
            <a:stCxn id="11" idx="3"/>
            <a:endCxn id="10" idx="1"/>
          </p:cNvCxnSpPr>
          <p:nvPr/>
        </p:nvCxnSpPr>
        <p:spPr>
          <a:xfrm>
            <a:off x="1719713" y="1922454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9" idx="2"/>
          </p:cNvCxnSpPr>
          <p:nvPr/>
        </p:nvCxnSpPr>
        <p:spPr>
          <a:xfrm flipV="1">
            <a:off x="2212694" y="1421522"/>
            <a:ext cx="0" cy="19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9" idx="1"/>
          </p:cNvCxnSpPr>
          <p:nvPr/>
        </p:nvCxnSpPr>
        <p:spPr>
          <a:xfrm>
            <a:off x="1719714" y="1111421"/>
            <a:ext cx="182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705674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cxnSp>
        <p:nvCxnSpPr>
          <p:cNvPr id="20" name="直接箭头连接符 19"/>
          <p:cNvCxnSpPr>
            <a:stCxn id="9" idx="3"/>
            <a:endCxn id="18" idx="1"/>
          </p:cNvCxnSpPr>
          <p:nvPr/>
        </p:nvCxnSpPr>
        <p:spPr>
          <a:xfrm>
            <a:off x="2522795" y="1111421"/>
            <a:ext cx="182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0"/>
            <a:endCxn id="18" idx="2"/>
          </p:cNvCxnSpPr>
          <p:nvPr/>
        </p:nvCxnSpPr>
        <p:spPr>
          <a:xfrm flipV="1">
            <a:off x="3015775" y="1421522"/>
            <a:ext cx="0" cy="19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08754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80*80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18" idx="3"/>
            <a:endCxn id="3" idx="1"/>
          </p:cNvCxnSpPr>
          <p:nvPr/>
        </p:nvCxnSpPr>
        <p:spPr>
          <a:xfrm>
            <a:off x="3325876" y="1111421"/>
            <a:ext cx="1828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0"/>
            <a:endCxn id="3" idx="2"/>
          </p:cNvCxnSpPr>
          <p:nvPr/>
        </p:nvCxnSpPr>
        <p:spPr>
          <a:xfrm flipV="1">
            <a:off x="3818855" y="1421522"/>
            <a:ext cx="0" cy="19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" idx="3"/>
            <a:endCxn id="5" idx="1"/>
          </p:cNvCxnSpPr>
          <p:nvPr/>
        </p:nvCxnSpPr>
        <p:spPr>
          <a:xfrm>
            <a:off x="4128956" y="1111421"/>
            <a:ext cx="182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11833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cxnSp>
        <p:nvCxnSpPr>
          <p:cNvPr id="41" name="直接箭头连接符 40"/>
          <p:cNvCxnSpPr>
            <a:stCxn id="5" idx="2"/>
            <a:endCxn id="39" idx="0"/>
          </p:cNvCxnSpPr>
          <p:nvPr/>
        </p:nvCxnSpPr>
        <p:spPr>
          <a:xfrm>
            <a:off x="4621934" y="1421522"/>
            <a:ext cx="0" cy="19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311833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  <a:p>
            <a:pPr algn="ctr"/>
            <a:r>
              <a:rPr lang="en-US" altLang="zh-CN" sz="1200" dirty="0" smtClean="0"/>
              <a:t>80</a:t>
            </a:r>
            <a:endParaRPr lang="zh-CN" altLang="en-US" sz="1200" dirty="0"/>
          </a:p>
        </p:txBody>
      </p:sp>
      <p:cxnSp>
        <p:nvCxnSpPr>
          <p:cNvPr id="47" name="直接箭头连接符 46"/>
          <p:cNvCxnSpPr>
            <a:stCxn id="45" idx="0"/>
            <a:endCxn id="39" idx="2"/>
          </p:cNvCxnSpPr>
          <p:nvPr/>
        </p:nvCxnSpPr>
        <p:spPr>
          <a:xfrm flipV="1">
            <a:off x="4621934" y="2232553"/>
            <a:ext cx="0" cy="322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119882" y="801317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2*0.51</a:t>
            </a:r>
            <a:endParaRPr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5114911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+/</a:t>
            </a:r>
          </a:p>
          <a:p>
            <a:pPr algn="ctr"/>
            <a:r>
              <a:rPr lang="en-US" altLang="zh-CN" sz="1200" dirty="0" smtClean="0"/>
              <a:t>mem</a:t>
            </a:r>
            <a:endParaRPr lang="zh-CN" altLang="en-US" sz="1200" dirty="0"/>
          </a:p>
        </p:txBody>
      </p:sp>
      <p:cxnSp>
        <p:nvCxnSpPr>
          <p:cNvPr id="55" name="直接箭头连接符 54"/>
          <p:cNvCxnSpPr>
            <a:stCxn id="39" idx="3"/>
            <a:endCxn id="53" idx="1"/>
          </p:cNvCxnSpPr>
          <p:nvPr/>
        </p:nvCxnSpPr>
        <p:spPr>
          <a:xfrm>
            <a:off x="4932035" y="1922452"/>
            <a:ext cx="182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2"/>
            <a:endCxn id="53" idx="0"/>
          </p:cNvCxnSpPr>
          <p:nvPr/>
        </p:nvCxnSpPr>
        <p:spPr>
          <a:xfrm flipH="1">
            <a:off x="5425012" y="1421519"/>
            <a:ext cx="4971" cy="19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917988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  <a:endParaRPr lang="en-US" altLang="zh-CN" sz="1200" dirty="0"/>
          </a:p>
        </p:txBody>
      </p:sp>
      <p:cxnSp>
        <p:nvCxnSpPr>
          <p:cNvPr id="61" name="直接箭头连接符 60"/>
          <p:cNvCxnSpPr>
            <a:stCxn id="53" idx="3"/>
            <a:endCxn id="59" idx="1"/>
          </p:cNvCxnSpPr>
          <p:nvPr/>
        </p:nvCxnSpPr>
        <p:spPr>
          <a:xfrm>
            <a:off x="5735113" y="1922452"/>
            <a:ext cx="1828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499418" y="1640582"/>
            <a:ext cx="6142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311833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mem-</a:t>
            </a:r>
          </a:p>
          <a:p>
            <a:pPr algn="ctr"/>
            <a:r>
              <a:rPr lang="en-US" altLang="zh-CN" sz="1200" dirty="0"/>
              <a:t>*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5122866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sp>
        <p:nvSpPr>
          <p:cNvPr id="69" name="矩形 68"/>
          <p:cNvSpPr/>
          <p:nvPr/>
        </p:nvSpPr>
        <p:spPr>
          <a:xfrm>
            <a:off x="5916003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0.51</a:t>
            </a:r>
            <a:endParaRPr lang="zh-CN" altLang="en-US" sz="1200" dirty="0"/>
          </a:p>
        </p:txBody>
      </p:sp>
      <p:cxnSp>
        <p:nvCxnSpPr>
          <p:cNvPr id="73" name="直接箭头连接符 72"/>
          <p:cNvCxnSpPr>
            <a:stCxn id="45" idx="2"/>
            <a:endCxn id="64" idx="0"/>
          </p:cNvCxnSpPr>
          <p:nvPr/>
        </p:nvCxnSpPr>
        <p:spPr>
          <a:xfrm>
            <a:off x="4621934" y="3174780"/>
            <a:ext cx="0" cy="28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8" idx="2"/>
            <a:endCxn id="64" idx="0"/>
          </p:cNvCxnSpPr>
          <p:nvPr/>
        </p:nvCxnSpPr>
        <p:spPr>
          <a:xfrm flipH="1">
            <a:off x="4621934" y="3174780"/>
            <a:ext cx="811033" cy="28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9" idx="2"/>
            <a:endCxn id="68" idx="0"/>
          </p:cNvCxnSpPr>
          <p:nvPr/>
        </p:nvCxnSpPr>
        <p:spPr>
          <a:xfrm flipH="1">
            <a:off x="5432967" y="2232553"/>
            <a:ext cx="795122" cy="322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9" idx="1"/>
            <a:endCxn id="68" idx="3"/>
          </p:cNvCxnSpPr>
          <p:nvPr/>
        </p:nvCxnSpPr>
        <p:spPr>
          <a:xfrm flipH="1">
            <a:off x="5743068" y="2864679"/>
            <a:ext cx="172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3508754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sp>
        <p:nvSpPr>
          <p:cNvPr id="84" name="矩形 83"/>
          <p:cNvSpPr/>
          <p:nvPr/>
        </p:nvSpPr>
        <p:spPr>
          <a:xfrm>
            <a:off x="3501800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SIN</a:t>
            </a:r>
          </a:p>
          <a:p>
            <a:pPr algn="ctr"/>
            <a:r>
              <a:rPr lang="en-US" altLang="zh-CN" sz="1200" dirty="0" smtClean="0"/>
              <a:t>(angle)</a:t>
            </a:r>
            <a:endParaRPr lang="zh-CN" altLang="en-US" sz="1200" dirty="0"/>
          </a:p>
        </p:txBody>
      </p:sp>
      <p:cxnSp>
        <p:nvCxnSpPr>
          <p:cNvPr id="93" name="直接箭头连接符 92"/>
          <p:cNvCxnSpPr>
            <a:stCxn id="84" idx="2"/>
            <a:endCxn id="81" idx="0"/>
          </p:cNvCxnSpPr>
          <p:nvPr/>
        </p:nvCxnSpPr>
        <p:spPr>
          <a:xfrm>
            <a:off x="3811901" y="3174780"/>
            <a:ext cx="6954" cy="28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4" idx="1"/>
            <a:endCxn id="81" idx="3"/>
          </p:cNvCxnSpPr>
          <p:nvPr/>
        </p:nvCxnSpPr>
        <p:spPr>
          <a:xfrm flipH="1">
            <a:off x="4128956" y="3767132"/>
            <a:ext cx="182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252071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cxnSp>
        <p:nvCxnSpPr>
          <p:cNvPr id="112" name="肘形连接符 111"/>
          <p:cNvCxnSpPr>
            <a:stCxn id="59" idx="3"/>
            <a:endCxn id="108" idx="0"/>
          </p:cNvCxnSpPr>
          <p:nvPr/>
        </p:nvCxnSpPr>
        <p:spPr>
          <a:xfrm flipH="1">
            <a:off x="5562172" y="1922452"/>
            <a:ext cx="976018" cy="1534579"/>
          </a:xfrm>
          <a:prstGeom prst="bentConnector4">
            <a:avLst>
              <a:gd name="adj1" fmla="val -23422"/>
              <a:gd name="adj2" fmla="val 891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81" idx="2"/>
            <a:endCxn id="108" idx="2"/>
          </p:cNvCxnSpPr>
          <p:nvPr/>
        </p:nvCxnSpPr>
        <p:spPr>
          <a:xfrm rot="16200000" flipH="1">
            <a:off x="4690513" y="3205574"/>
            <a:ext cx="12700" cy="174331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9" idx="2"/>
            <a:endCxn id="7" idx="1"/>
          </p:cNvCxnSpPr>
          <p:nvPr/>
        </p:nvCxnSpPr>
        <p:spPr>
          <a:xfrm>
            <a:off x="6228089" y="2232553"/>
            <a:ext cx="846827" cy="612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5985593" y="3922182"/>
            <a:ext cx="665909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0.5*9.8</a:t>
            </a:r>
            <a:endParaRPr lang="zh-CN" altLang="en-US" sz="1200" dirty="0"/>
          </a:p>
        </p:txBody>
      </p:sp>
      <p:sp>
        <p:nvSpPr>
          <p:cNvPr id="129" name="矩形 128"/>
          <p:cNvSpPr/>
          <p:nvPr/>
        </p:nvSpPr>
        <p:spPr>
          <a:xfrm>
            <a:off x="7084855" y="346338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cxnSp>
        <p:nvCxnSpPr>
          <p:cNvPr id="131" name="直接箭头连接符 130"/>
          <p:cNvCxnSpPr>
            <a:stCxn id="125" idx="3"/>
            <a:endCxn id="129" idx="1"/>
          </p:cNvCxnSpPr>
          <p:nvPr/>
        </p:nvCxnSpPr>
        <p:spPr>
          <a:xfrm flipV="1">
            <a:off x="6651502" y="3773482"/>
            <a:ext cx="433353" cy="45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7" idx="2"/>
            <a:endCxn id="129" idx="0"/>
          </p:cNvCxnSpPr>
          <p:nvPr/>
        </p:nvCxnSpPr>
        <p:spPr>
          <a:xfrm>
            <a:off x="7385017" y="3154893"/>
            <a:ext cx="9939" cy="308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7931682" y="346338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cxnSp>
        <p:nvCxnSpPr>
          <p:cNvPr id="144" name="直接箭头连接符 143"/>
          <p:cNvCxnSpPr>
            <a:stCxn id="129" idx="3"/>
            <a:endCxn id="140" idx="1"/>
          </p:cNvCxnSpPr>
          <p:nvPr/>
        </p:nvCxnSpPr>
        <p:spPr>
          <a:xfrm>
            <a:off x="7705057" y="3773482"/>
            <a:ext cx="226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7931682" y="2524359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  <a:p>
            <a:pPr algn="ctr"/>
            <a:r>
              <a:rPr lang="en-US" altLang="zh-CN" sz="1200" dirty="0" smtClean="0"/>
              <a:t>Pos.y</a:t>
            </a:r>
            <a:endParaRPr lang="zh-CN" altLang="en-US" sz="1200" dirty="0"/>
          </a:p>
        </p:txBody>
      </p:sp>
      <p:cxnSp>
        <p:nvCxnSpPr>
          <p:cNvPr id="157" name="直接箭头连接符 156"/>
          <p:cNvCxnSpPr>
            <a:stCxn id="155" idx="2"/>
            <a:endCxn id="140" idx="0"/>
          </p:cNvCxnSpPr>
          <p:nvPr/>
        </p:nvCxnSpPr>
        <p:spPr>
          <a:xfrm>
            <a:off x="8241783" y="3144561"/>
            <a:ext cx="0" cy="318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8740731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*</a:t>
            </a:r>
            <a:r>
              <a:rPr lang="en-US" altLang="zh-CN" sz="2000" dirty="0" smtClean="0"/>
              <a:t>-</a:t>
            </a:r>
          </a:p>
          <a:p>
            <a:pPr algn="ctr"/>
            <a:r>
              <a:rPr lang="en-US" altLang="zh-CN" sz="1200" dirty="0" smtClean="0"/>
              <a:t>+</a:t>
            </a:r>
            <a:endParaRPr lang="zh-CN" altLang="en-US" sz="1200" dirty="0"/>
          </a:p>
        </p:txBody>
      </p:sp>
      <p:cxnSp>
        <p:nvCxnSpPr>
          <p:cNvPr id="166" name="直接箭头连接符 165"/>
          <p:cNvCxnSpPr>
            <a:stCxn id="140" idx="3"/>
            <a:endCxn id="164" idx="1"/>
          </p:cNvCxnSpPr>
          <p:nvPr/>
        </p:nvCxnSpPr>
        <p:spPr>
          <a:xfrm flipV="1">
            <a:off x="8551884" y="3767132"/>
            <a:ext cx="188847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3"/>
            <a:endCxn id="164" idx="2"/>
          </p:cNvCxnSpPr>
          <p:nvPr/>
        </p:nvCxnSpPr>
        <p:spPr>
          <a:xfrm>
            <a:off x="5872273" y="3767132"/>
            <a:ext cx="3178559" cy="310101"/>
          </a:xfrm>
          <a:prstGeom prst="bentConnector4">
            <a:avLst>
              <a:gd name="adj1" fmla="val 31864"/>
              <a:gd name="adj2" fmla="val 173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8693016" y="2517202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RegEx</a:t>
            </a:r>
          </a:p>
          <a:p>
            <a:pPr algn="ctr"/>
            <a:r>
              <a:rPr lang="en-US" altLang="zh-CN" sz="1200" dirty="0" smtClean="0"/>
              <a:t>If(-2,2)</a:t>
            </a:r>
          </a:p>
          <a:p>
            <a:pPr algn="ctr"/>
            <a:r>
              <a:rPr lang="en-US" altLang="zh-CN" sz="1200" dirty="0" smtClean="0"/>
              <a:t>1:0</a:t>
            </a:r>
            <a:endParaRPr lang="zh-CN" altLang="en-US" sz="1200" dirty="0"/>
          </a:p>
        </p:txBody>
      </p:sp>
      <p:cxnSp>
        <p:nvCxnSpPr>
          <p:cNvPr id="190" name="直接箭头连接符 189"/>
          <p:cNvCxnSpPr>
            <a:stCxn id="164" idx="0"/>
            <a:endCxn id="188" idx="2"/>
          </p:cNvCxnSpPr>
          <p:nvPr/>
        </p:nvCxnSpPr>
        <p:spPr>
          <a:xfrm flipV="1">
            <a:off x="9050832" y="3137404"/>
            <a:ext cx="1" cy="319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5637482" y="277208"/>
            <a:ext cx="19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X=(v-R*t)*cos(A)*t</a:t>
            </a:r>
            <a:endParaRPr lang="zh-CN" altLang="en-US" dirty="0"/>
          </a:p>
        </p:txBody>
      </p:sp>
      <p:sp>
        <p:nvSpPr>
          <p:cNvPr id="203" name="文本框 202"/>
          <p:cNvSpPr txBox="1"/>
          <p:nvPr/>
        </p:nvSpPr>
        <p:spPr>
          <a:xfrm>
            <a:off x="6223792" y="877773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Y=(v-R*t)*sin(A)*t-0.5*9.8*t*t</a:t>
            </a:r>
            <a:endParaRPr lang="zh-CN" altLang="en-US" dirty="0"/>
          </a:p>
        </p:txBody>
      </p:sp>
      <p:sp>
        <p:nvSpPr>
          <p:cNvPr id="204" name="文本框 203"/>
          <p:cNvSpPr txBox="1"/>
          <p:nvPr/>
        </p:nvSpPr>
        <p:spPr>
          <a:xfrm>
            <a:off x="8442625" y="277208"/>
            <a:ext cx="354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t=(v+Sqrt(v*v-4*R*X/cos(A)))/(2*R)</a:t>
            </a:r>
            <a:endParaRPr lang="zh-CN" altLang="en-US" dirty="0"/>
          </a:p>
        </p:txBody>
      </p:sp>
      <p:cxnSp>
        <p:nvCxnSpPr>
          <p:cNvPr id="206" name="直接箭头连接符 205"/>
          <p:cNvCxnSpPr/>
          <p:nvPr/>
        </p:nvCxnSpPr>
        <p:spPr>
          <a:xfrm>
            <a:off x="7578253" y="483967"/>
            <a:ext cx="835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/>
          <p:nvPr/>
        </p:nvCxnSpPr>
        <p:spPr>
          <a:xfrm rot="5400000">
            <a:off x="9735818" y="252348"/>
            <a:ext cx="282251" cy="136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>
            <a:off x="10108384" y="1193236"/>
            <a:ext cx="1814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V=80 ;R=0.51;</a:t>
            </a:r>
            <a:endParaRPr lang="en-US" altLang="zh-CN" dirty="0"/>
          </a:p>
          <a:p>
            <a:r>
              <a:rPr lang="en-US" altLang="zh-CN" dirty="0" smtClean="0"/>
              <a:t>if(t&gt;0&amp;&amp;|dy|&lt;2){</a:t>
            </a:r>
          </a:p>
          <a:p>
            <a:r>
              <a:rPr lang="en-US" altLang="zh-CN" dirty="0" smtClean="0"/>
              <a:t>angle+=0;</a:t>
            </a:r>
          </a:p>
          <a:p>
            <a:r>
              <a:rPr lang="en-US" altLang="zh-CN" dirty="0" smtClean="0"/>
              <a:t>}else{angle++;}</a:t>
            </a:r>
          </a:p>
        </p:txBody>
      </p:sp>
      <p:sp>
        <p:nvSpPr>
          <p:cNvPr id="214" name="矩形 213"/>
          <p:cNvSpPr/>
          <p:nvPr/>
        </p:nvSpPr>
        <p:spPr>
          <a:xfrm>
            <a:off x="1092557" y="445173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+</a:t>
            </a:r>
            <a:endParaRPr lang="zh-CN" altLang="en-US" sz="1200" dirty="0"/>
          </a:p>
        </p:txBody>
      </p:sp>
      <p:sp>
        <p:nvSpPr>
          <p:cNvPr id="216" name="矩形 215"/>
          <p:cNvSpPr/>
          <p:nvPr/>
        </p:nvSpPr>
        <p:spPr>
          <a:xfrm>
            <a:off x="1100321" y="3671152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Mod</a:t>
            </a:r>
          </a:p>
          <a:p>
            <a:pPr algn="ctr"/>
            <a:r>
              <a:rPr lang="en-US" altLang="zh-CN" sz="1200" dirty="0" smtClean="0"/>
              <a:t>(360)</a:t>
            </a:r>
          </a:p>
        </p:txBody>
      </p:sp>
      <p:cxnSp>
        <p:nvCxnSpPr>
          <p:cNvPr id="224" name="直接箭头连接符 223"/>
          <p:cNvCxnSpPr>
            <a:stCxn id="214" idx="0"/>
            <a:endCxn id="216" idx="2"/>
          </p:cNvCxnSpPr>
          <p:nvPr/>
        </p:nvCxnSpPr>
        <p:spPr>
          <a:xfrm flipV="1">
            <a:off x="1402658" y="4281430"/>
            <a:ext cx="7764" cy="17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stCxn id="216" idx="0"/>
            <a:endCxn id="301" idx="2"/>
          </p:cNvCxnSpPr>
          <p:nvPr/>
        </p:nvCxnSpPr>
        <p:spPr>
          <a:xfrm flipV="1">
            <a:off x="1410422" y="3289694"/>
            <a:ext cx="0" cy="381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/>
          <p:cNvSpPr txBox="1"/>
          <p:nvPr/>
        </p:nvSpPr>
        <p:spPr>
          <a:xfrm>
            <a:off x="320822" y="1689882"/>
            <a:ext cx="8258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301" name="矩形 300"/>
          <p:cNvSpPr/>
          <p:nvPr/>
        </p:nvSpPr>
        <p:spPr>
          <a:xfrm>
            <a:off x="1100321" y="2679416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360-mod()</a:t>
            </a:r>
            <a:endParaRPr lang="zh-CN" altLang="en-US" sz="1200" dirty="0"/>
          </a:p>
        </p:txBody>
      </p:sp>
      <p:cxnSp>
        <p:nvCxnSpPr>
          <p:cNvPr id="305" name="直接箭头连接符 304"/>
          <p:cNvCxnSpPr>
            <a:stCxn id="11" idx="2"/>
            <a:endCxn id="84" idx="1"/>
          </p:cNvCxnSpPr>
          <p:nvPr/>
        </p:nvCxnSpPr>
        <p:spPr>
          <a:xfrm>
            <a:off x="1409612" y="2232555"/>
            <a:ext cx="2092188" cy="63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>
            <a:stCxn id="301" idx="0"/>
            <a:endCxn id="11" idx="2"/>
          </p:cNvCxnSpPr>
          <p:nvPr/>
        </p:nvCxnSpPr>
        <p:spPr>
          <a:xfrm flipH="1" flipV="1">
            <a:off x="1409612" y="2232555"/>
            <a:ext cx="810" cy="44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矩形 314"/>
          <p:cNvSpPr/>
          <p:nvPr/>
        </p:nvSpPr>
        <p:spPr>
          <a:xfrm>
            <a:off x="263820" y="4461657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Delay(0.1)</a:t>
            </a:r>
            <a:endParaRPr lang="zh-CN" altLang="en-US" sz="1200" dirty="0"/>
          </a:p>
        </p:txBody>
      </p:sp>
      <p:cxnSp>
        <p:nvCxnSpPr>
          <p:cNvPr id="325" name="直接箭头连接符 324"/>
          <p:cNvCxnSpPr>
            <a:stCxn id="214" idx="1"/>
            <a:endCxn id="315" idx="3"/>
          </p:cNvCxnSpPr>
          <p:nvPr/>
        </p:nvCxnSpPr>
        <p:spPr>
          <a:xfrm flipH="1">
            <a:off x="884022" y="4761834"/>
            <a:ext cx="208535" cy="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矩形 328"/>
          <p:cNvSpPr/>
          <p:nvPr/>
        </p:nvSpPr>
        <p:spPr>
          <a:xfrm>
            <a:off x="257115" y="366122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  <a:endParaRPr lang="zh-CN" altLang="en-US" sz="1200" dirty="0"/>
          </a:p>
        </p:txBody>
      </p:sp>
      <p:cxnSp>
        <p:nvCxnSpPr>
          <p:cNvPr id="331" name="直接箭头连接符 330"/>
          <p:cNvCxnSpPr>
            <a:stCxn id="216" idx="1"/>
            <a:endCxn id="329" idx="3"/>
          </p:cNvCxnSpPr>
          <p:nvPr/>
        </p:nvCxnSpPr>
        <p:spPr>
          <a:xfrm flipH="1" flipV="1">
            <a:off x="877317" y="3971329"/>
            <a:ext cx="223004" cy="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315" idx="0"/>
            <a:endCxn id="329" idx="2"/>
          </p:cNvCxnSpPr>
          <p:nvPr/>
        </p:nvCxnSpPr>
        <p:spPr>
          <a:xfrm flipH="1" flipV="1">
            <a:off x="567216" y="4281430"/>
            <a:ext cx="6705" cy="18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9595497" y="2517202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RegEx</a:t>
            </a:r>
          </a:p>
          <a:p>
            <a:pPr algn="ctr"/>
            <a:r>
              <a:rPr lang="en-US" altLang="zh-CN" sz="1200" dirty="0" smtClean="0"/>
              <a:t>If(&gt;0)</a:t>
            </a:r>
          </a:p>
          <a:p>
            <a:pPr algn="ctr"/>
            <a:r>
              <a:rPr lang="en-US" altLang="zh-CN" sz="1200" dirty="0" smtClean="0"/>
              <a:t>1:0</a:t>
            </a:r>
            <a:endParaRPr lang="zh-CN" altLang="en-US" sz="1200" dirty="0"/>
          </a:p>
        </p:txBody>
      </p:sp>
      <p:sp>
        <p:nvSpPr>
          <p:cNvPr id="378" name="矩形 377"/>
          <p:cNvSpPr/>
          <p:nvPr/>
        </p:nvSpPr>
        <p:spPr>
          <a:xfrm>
            <a:off x="9595496" y="3475403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AND</a:t>
            </a:r>
          </a:p>
          <a:p>
            <a:pPr algn="ctr"/>
            <a:r>
              <a:rPr lang="en-US" altLang="zh-CN" sz="1200" dirty="0" smtClean="0"/>
              <a:t>0:1</a:t>
            </a:r>
            <a:endParaRPr lang="zh-CN" altLang="en-US" sz="1200" dirty="0"/>
          </a:p>
        </p:txBody>
      </p:sp>
      <p:cxnSp>
        <p:nvCxnSpPr>
          <p:cNvPr id="380" name="直接箭头连接符 379"/>
          <p:cNvCxnSpPr>
            <a:stCxn id="372" idx="2"/>
            <a:endCxn id="378" idx="0"/>
          </p:cNvCxnSpPr>
          <p:nvPr/>
        </p:nvCxnSpPr>
        <p:spPr>
          <a:xfrm flipH="1">
            <a:off x="9953313" y="3137404"/>
            <a:ext cx="1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>
            <a:stCxn id="188" idx="2"/>
            <a:endCxn id="378" idx="0"/>
          </p:cNvCxnSpPr>
          <p:nvPr/>
        </p:nvCxnSpPr>
        <p:spPr>
          <a:xfrm>
            <a:off x="9050833" y="3137404"/>
            <a:ext cx="902480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肘形连接符 395"/>
          <p:cNvCxnSpPr>
            <a:stCxn id="59" idx="0"/>
            <a:endCxn id="372" idx="0"/>
          </p:cNvCxnSpPr>
          <p:nvPr/>
        </p:nvCxnSpPr>
        <p:spPr>
          <a:xfrm rot="16200000" flipH="1">
            <a:off x="7638275" y="202164"/>
            <a:ext cx="904851" cy="3725225"/>
          </a:xfrm>
          <a:prstGeom prst="bentConnector3">
            <a:avLst>
              <a:gd name="adj1" fmla="val -25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肘形连接符 403"/>
          <p:cNvCxnSpPr>
            <a:stCxn id="378" idx="2"/>
            <a:endCxn id="214" idx="3"/>
          </p:cNvCxnSpPr>
          <p:nvPr/>
        </p:nvCxnSpPr>
        <p:spPr>
          <a:xfrm rot="5400000">
            <a:off x="5499922" y="308442"/>
            <a:ext cx="666229" cy="8240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矩形 406"/>
          <p:cNvSpPr/>
          <p:nvPr/>
        </p:nvSpPr>
        <p:spPr>
          <a:xfrm>
            <a:off x="253315" y="2689748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  <a:p>
            <a:pPr algn="ctr"/>
            <a:r>
              <a:rPr lang="en-US" altLang="zh-CN" sz="1200" dirty="0" smtClean="0"/>
              <a:t>360</a:t>
            </a:r>
            <a:endParaRPr lang="zh-CN" altLang="en-US" sz="1200" dirty="0"/>
          </a:p>
        </p:txBody>
      </p:sp>
      <p:cxnSp>
        <p:nvCxnSpPr>
          <p:cNvPr id="409" name="直接箭头连接符 408"/>
          <p:cNvCxnSpPr>
            <a:stCxn id="407" idx="3"/>
            <a:endCxn id="301" idx="1"/>
          </p:cNvCxnSpPr>
          <p:nvPr/>
        </p:nvCxnSpPr>
        <p:spPr>
          <a:xfrm flipV="1">
            <a:off x="873517" y="2984555"/>
            <a:ext cx="226804" cy="10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407" idx="2"/>
            <a:endCxn id="216" idx="0"/>
          </p:cNvCxnSpPr>
          <p:nvPr/>
        </p:nvCxnSpPr>
        <p:spPr>
          <a:xfrm>
            <a:off x="563416" y="3300026"/>
            <a:ext cx="847006" cy="37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436</Words>
  <Application>Microsoft Office PowerPoint</Application>
  <PresentationFormat>宽屏</PresentationFormat>
  <Paragraphs>304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sakuya</cp:lastModifiedBy>
  <cp:revision>193</cp:revision>
  <dcterms:created xsi:type="dcterms:W3CDTF">2023-02-14T02:23:32Z</dcterms:created>
  <dcterms:modified xsi:type="dcterms:W3CDTF">2023-07-25T06:51:12Z</dcterms:modified>
</cp:coreProperties>
</file>