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7" r:id="rId7"/>
    <p:sldId id="268" r:id="rId8"/>
    <p:sldId id="269" r:id="rId9"/>
    <p:sldId id="270" r:id="rId10"/>
    <p:sldId id="263" r:id="rId11"/>
    <p:sldId id="271" r:id="rId12"/>
    <p:sldId id="272" r:id="rId13"/>
    <p:sldId id="264" r:id="rId14"/>
    <p:sldId id="275" r:id="rId15"/>
    <p:sldId id="276" r:id="rId16"/>
    <p:sldId id="277" r:id="rId17"/>
    <p:sldId id="26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Tutorial/ArduinoToBreadboard" TargetMode="External"/><Relationship Id="rId2" Type="http://schemas.openxmlformats.org/officeDocument/2006/relationships/hyperlink" Target="http://www.instructables.com/id/Arduino-RFID-Reader-MFRC522-Turorial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7976" y="796128"/>
            <a:ext cx="662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Royal University of Phnom Penh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9" y="179407"/>
            <a:ext cx="1323374" cy="1353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046" y="144341"/>
            <a:ext cx="1241613" cy="12416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5273" y="1380903"/>
            <a:ext cx="52148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2378" y="3024259"/>
            <a:ext cx="107306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RFID Authorized Access with RC522 &amp;ATMEGA328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7406" y="4245990"/>
            <a:ext cx="870868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Course: Electronic System Design, Semester 1 of 4</a:t>
            </a:r>
            <a:r>
              <a:rPr lang="en-US" sz="2800" baseline="30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Chan Tola</a:t>
            </a:r>
          </a:p>
          <a:p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Students: AN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Panharith, </a:t>
            </a:r>
            <a:r>
              <a:rPr lang="en-US" sz="2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Siet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Sophort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Mean </a:t>
            </a:r>
            <a:r>
              <a:rPr lang="en-US" sz="2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Sareth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 </a:t>
            </a:r>
            <a:r>
              <a:rPr lang="en-US" sz="2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Sarom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Socheat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and Phan </a:t>
            </a:r>
            <a:r>
              <a:rPr lang="en-US" sz="2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Theara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6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0726" y="164944"/>
            <a:ext cx="3711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IV. Experiment</a:t>
            </a:r>
            <a:endParaRPr 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E6D84-877A-4765-8B5C-B10347619E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983" y="1772558"/>
            <a:ext cx="7919180" cy="4383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53B24-C849-486E-8269-F34A667E2F8D}"/>
              </a:ext>
            </a:extLst>
          </p:cNvPr>
          <p:cNvSpPr txBox="1"/>
          <p:nvPr/>
        </p:nvSpPr>
        <p:spPr>
          <a:xfrm>
            <a:off x="1988288" y="1098702"/>
            <a:ext cx="593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design in ISIS 7 Professional</a:t>
            </a:r>
          </a:p>
        </p:txBody>
      </p:sp>
    </p:spTree>
    <p:extLst>
      <p:ext uri="{BB962C8B-B14F-4D97-AF65-F5344CB8AC3E}">
        <p14:creationId xmlns:p14="http://schemas.microsoft.com/office/powerpoint/2010/main" val="59207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0726" y="164944"/>
            <a:ext cx="3711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IV. Experiment</a:t>
            </a:r>
            <a:endParaRPr 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53B24-C849-486E-8269-F34A667E2F8D}"/>
              </a:ext>
            </a:extLst>
          </p:cNvPr>
          <p:cNvSpPr txBox="1"/>
          <p:nvPr/>
        </p:nvSpPr>
        <p:spPr>
          <a:xfrm>
            <a:off x="1988288" y="1098702"/>
            <a:ext cx="618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layout design in ARES Professional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450F8-6C51-426E-BBCF-2C0AECD2AD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8288" y="1847794"/>
            <a:ext cx="7655442" cy="44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0726" y="164944"/>
            <a:ext cx="3711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IV. Experiment</a:t>
            </a:r>
            <a:endParaRPr 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53B24-C849-486E-8269-F34A667E2F8D}"/>
              </a:ext>
            </a:extLst>
          </p:cNvPr>
          <p:cNvSpPr txBox="1"/>
          <p:nvPr/>
        </p:nvSpPr>
        <p:spPr>
          <a:xfrm>
            <a:off x="1988288" y="1098702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99231-A172-4726-844C-B6767C68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8" y="2262024"/>
            <a:ext cx="2457793" cy="2333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DFD6C-67AB-4CD0-AA56-89E84A70E04B}"/>
              </a:ext>
            </a:extLst>
          </p:cNvPr>
          <p:cNvSpPr txBox="1"/>
          <p:nvPr/>
        </p:nvSpPr>
        <p:spPr>
          <a:xfrm>
            <a:off x="4274288" y="2655429"/>
            <a:ext cx="5625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buFont typeface="+mj-lt"/>
              <a:buAutoNum type="romanLcPeriod"/>
            </a:pPr>
            <a:r>
              <a:rPr lang="en-US" sz="2000" dirty="0" err="1"/>
              <a:t>Keypad.h</a:t>
            </a:r>
            <a:r>
              <a:rPr lang="en-US" sz="2000" dirty="0"/>
              <a:t> to code with keypad module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sz="2000" dirty="0" err="1"/>
              <a:t>RFID.h</a:t>
            </a:r>
            <a:r>
              <a:rPr lang="en-US" sz="2000" dirty="0"/>
              <a:t> to instruct the RC522 reader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sz="2000" dirty="0" err="1"/>
              <a:t>LiquidCrystal.h</a:t>
            </a:r>
            <a:r>
              <a:rPr lang="en-US" sz="2000" dirty="0"/>
              <a:t> for instructions of </a:t>
            </a:r>
          </a:p>
          <a:p>
            <a:pPr lvl="0"/>
            <a:r>
              <a:rPr lang="en-US" sz="2000" dirty="0"/>
              <a:t>	displaying function on the 16x2 LCD</a:t>
            </a:r>
          </a:p>
        </p:txBody>
      </p:sp>
    </p:spTree>
    <p:extLst>
      <p:ext uri="{BB962C8B-B14F-4D97-AF65-F5344CB8AC3E}">
        <p14:creationId xmlns:p14="http://schemas.microsoft.com/office/powerpoint/2010/main" val="179197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4507" y="597837"/>
            <a:ext cx="4323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 Result and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CBCC-FAD1-4C35-8BF9-39E3E5E82E01}"/>
              </a:ext>
            </a:extLst>
          </p:cNvPr>
          <p:cNvSpPr txBox="1"/>
          <p:nvPr/>
        </p:nvSpPr>
        <p:spPr>
          <a:xfrm>
            <a:off x="976944" y="2661687"/>
            <a:ext cx="5431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circuit board without case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4CC2-3A79-470D-BBB8-290A5E17E2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93" y="1224834"/>
            <a:ext cx="2743200" cy="48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4507" y="597837"/>
            <a:ext cx="4323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 Result and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CBCC-FAD1-4C35-8BF9-39E3E5E82E01}"/>
              </a:ext>
            </a:extLst>
          </p:cNvPr>
          <p:cNvSpPr txBox="1"/>
          <p:nvPr/>
        </p:nvSpPr>
        <p:spPr>
          <a:xfrm>
            <a:off x="976944" y="2661687"/>
            <a:ext cx="5431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circuit board without case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4CC2-3A79-470D-BBB8-290A5E17E2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93" y="1224834"/>
            <a:ext cx="2743200" cy="48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3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4507" y="597837"/>
            <a:ext cx="4323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 Result and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CBCC-FAD1-4C35-8BF9-39E3E5E82E01}"/>
              </a:ext>
            </a:extLst>
          </p:cNvPr>
          <p:cNvSpPr txBox="1"/>
          <p:nvPr/>
        </p:nvSpPr>
        <p:spPr>
          <a:xfrm>
            <a:off x="3156618" y="1640961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product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E4C59-2DF9-4AA7-BA56-FFBDFEA64C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3691" r="18753"/>
          <a:stretch/>
        </p:blipFill>
        <p:spPr bwMode="auto">
          <a:xfrm>
            <a:off x="627842" y="2417578"/>
            <a:ext cx="5002530" cy="3600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9AB0A-E681-4FF4-9FB1-DC6A921DBA5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3" t="9726" r="19481"/>
          <a:stretch/>
        </p:blipFill>
        <p:spPr bwMode="auto">
          <a:xfrm rot="5400000">
            <a:off x="6734539" y="2410911"/>
            <a:ext cx="3954145" cy="3260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315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4507" y="597837"/>
            <a:ext cx="4323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 Result and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CBCC-FAD1-4C35-8BF9-39E3E5E82E01}"/>
              </a:ext>
            </a:extLst>
          </p:cNvPr>
          <p:cNvSpPr txBox="1"/>
          <p:nvPr/>
        </p:nvSpPr>
        <p:spPr>
          <a:xfrm>
            <a:off x="989366" y="1789817"/>
            <a:ext cx="105564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 could be found on </a:t>
            </a:r>
            <a:r>
              <a:rPr lang="en-US" sz="2800" dirty="0" err="1"/>
              <a:t>Youtube</a:t>
            </a:r>
            <a:r>
              <a:rPr lang="en-US" sz="2800" dirty="0"/>
              <a:t> with the link </a:t>
            </a:r>
          </a:p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https://www.youtube.com/watch?v=YfOiHcA_ld0</a:t>
            </a:r>
          </a:p>
        </p:txBody>
      </p:sp>
    </p:spTree>
    <p:extLst>
      <p:ext uri="{BB962C8B-B14F-4D97-AF65-F5344CB8AC3E}">
        <p14:creationId xmlns:p14="http://schemas.microsoft.com/office/powerpoint/2010/main" val="247394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8514" y="616688"/>
            <a:ext cx="39026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VI. 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6BCF9-2079-4415-85B4-C16B116293F5}"/>
              </a:ext>
            </a:extLst>
          </p:cNvPr>
          <p:cNvSpPr txBox="1"/>
          <p:nvPr/>
        </p:nvSpPr>
        <p:spPr>
          <a:xfrm>
            <a:off x="462760" y="2028129"/>
            <a:ext cx="1123096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RFID AA offers two features of authorized verifications described above.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It contributes to engineers who wish to integrate this product into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	other applications.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For example doors’ locking/unlocking.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02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DC2E3D-F3D1-47F4-8FBC-D7A9FCA2B7FC}"/>
              </a:ext>
            </a:extLst>
          </p:cNvPr>
          <p:cNvSpPr/>
          <p:nvPr/>
        </p:nvSpPr>
        <p:spPr>
          <a:xfrm>
            <a:off x="1608514" y="616688"/>
            <a:ext cx="39026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E7368-B2F7-4EE5-BB4B-53BC73AF6E70}"/>
              </a:ext>
            </a:extLst>
          </p:cNvPr>
          <p:cNvSpPr txBox="1"/>
          <p:nvPr/>
        </p:nvSpPr>
        <p:spPr>
          <a:xfrm>
            <a:off x="462760" y="2028129"/>
            <a:ext cx="255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E7FA2-FBCB-44F9-8A5F-45F0B2892315}"/>
              </a:ext>
            </a:extLst>
          </p:cNvPr>
          <p:cNvSpPr txBox="1"/>
          <p:nvPr/>
        </p:nvSpPr>
        <p:spPr>
          <a:xfrm>
            <a:off x="1017139" y="1872610"/>
            <a:ext cx="90350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How RFID Works and How to Make an Arduino based RFID Door Lock. Available 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http://howtomechatronics.com/tutorials/arduino/rfid-works-make-arduino-based-rfid-door-lock/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Product data sheet COMPANY PUBLIC, MFRC522 Standard 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MIFARE and NTAG frontend, Rev. 3.9, 27 April 2016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RFID. Available at https://en.wikipedia.org/wiki/Radio-frequency_identification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http://www.instructables.com/id/Arduino-RFID-Reader-MFRC522-Turorial/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13.56MHZ RFID/NFC CARD. Available at https://www.adafruit.com/product/359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How to make a PCB. Available online at https://maker.pro/education/how-to-design-pcbs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From Arduino to a Microcontroller on a Breadboard. Available online 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https://www.arduino.cc/en/Tutorial/ArduinoToBreadboard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Voltage divider. Available online at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https://learn.sparkfun.com/tutorials/voltage-dividers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BC735-0001-40D2-A39A-BA342D0F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88" y="1275907"/>
            <a:ext cx="6459279" cy="43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9555" y="264476"/>
            <a:ext cx="28221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0059" y="1532963"/>
            <a:ext cx="645458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and Demo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6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8736" y="174812"/>
            <a:ext cx="26404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	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FA718-DA72-4DE5-B2DB-A0CA1AF81063}"/>
              </a:ext>
            </a:extLst>
          </p:cNvPr>
          <p:cNvSpPr txBox="1"/>
          <p:nvPr/>
        </p:nvSpPr>
        <p:spPr>
          <a:xfrm>
            <a:off x="1796902" y="1765005"/>
            <a:ext cx="858818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RFID authorized access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features of verifications, RFID tag and passcode.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of accesses was preferred to display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on a 16x2 LCD.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LcPeriod"/>
            </a:pPr>
            <a:endParaRPr lang="en-US" sz="2800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6866" y="119373"/>
            <a:ext cx="45897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A92C9-55AB-46E4-841D-634A9ABA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0971" y="1983695"/>
            <a:ext cx="3671790" cy="2753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CF35DA-14E5-467C-A0FE-F17E34089133}"/>
              </a:ext>
            </a:extLst>
          </p:cNvPr>
          <p:cNvSpPr txBox="1"/>
          <p:nvPr/>
        </p:nvSpPr>
        <p:spPr>
          <a:xfrm>
            <a:off x="3344516" y="1661489"/>
            <a:ext cx="70775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current：13—26mA/ DC 3.3V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Standby current：10-13mA/DC 3.3V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sleeping current：&lt;80uA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current：&lt;30mA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resistance: 614Ω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frequency：13.56MHz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reading distance ：0～60mm（mifare1 card）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Max. SPI speed: 10Mbit/s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B5090-0A26-482D-9C35-8B586593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1" y="1388214"/>
            <a:ext cx="3970375" cy="221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7BE81-A481-47E3-AC8E-D9488377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59" y="1388214"/>
            <a:ext cx="2956560" cy="2218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A541C-3B0C-42DD-BE17-211C2A0713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13" y="1389054"/>
            <a:ext cx="2488906" cy="2213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11FB2-2F00-4DCF-B607-02291D107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88" y="3957082"/>
            <a:ext cx="2645735" cy="26457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793473-3B87-4A78-831D-38428FCFB0B0}"/>
              </a:ext>
            </a:extLst>
          </p:cNvPr>
          <p:cNvSpPr/>
          <p:nvPr/>
        </p:nvSpPr>
        <p:spPr>
          <a:xfrm>
            <a:off x="2076866" y="119373"/>
            <a:ext cx="45897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</a:p>
        </p:txBody>
      </p:sp>
    </p:spTree>
    <p:extLst>
      <p:ext uri="{BB962C8B-B14F-4D97-AF65-F5344CB8AC3E}">
        <p14:creationId xmlns:p14="http://schemas.microsoft.com/office/powerpoint/2010/main" val="15595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2B6DE-C67B-4799-B49F-F094FD17DC5D}"/>
              </a:ext>
            </a:extLst>
          </p:cNvPr>
          <p:cNvSpPr/>
          <p:nvPr/>
        </p:nvSpPr>
        <p:spPr>
          <a:xfrm>
            <a:off x="1528647" y="390816"/>
            <a:ext cx="60842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E577A-C20C-4F0B-889C-0F16984D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92" y="1947983"/>
            <a:ext cx="7943850" cy="458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5D532-569D-4E0A-B18A-E99C92F905D9}"/>
              </a:ext>
            </a:extLst>
          </p:cNvPr>
          <p:cNvSpPr txBox="1"/>
          <p:nvPr/>
        </p:nvSpPr>
        <p:spPr>
          <a:xfrm>
            <a:off x="2275367" y="1424763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work</a:t>
            </a:r>
          </a:p>
        </p:txBody>
      </p:sp>
    </p:spTree>
    <p:extLst>
      <p:ext uri="{BB962C8B-B14F-4D97-AF65-F5344CB8AC3E}">
        <p14:creationId xmlns:p14="http://schemas.microsoft.com/office/powerpoint/2010/main" val="339316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2B6DE-C67B-4799-B49F-F094FD17DC5D}"/>
              </a:ext>
            </a:extLst>
          </p:cNvPr>
          <p:cNvSpPr/>
          <p:nvPr/>
        </p:nvSpPr>
        <p:spPr>
          <a:xfrm>
            <a:off x="1528647" y="390816"/>
            <a:ext cx="60842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D532-569D-4E0A-B18A-E99C92F905D9}"/>
              </a:ext>
            </a:extLst>
          </p:cNvPr>
          <p:cNvSpPr txBox="1"/>
          <p:nvPr/>
        </p:nvSpPr>
        <p:spPr>
          <a:xfrm>
            <a:off x="2275367" y="1424763"/>
            <a:ext cx="367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6151C-C155-47BF-9831-57269310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27" y="2165387"/>
            <a:ext cx="9591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1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2B6DE-C67B-4799-B49F-F094FD17DC5D}"/>
              </a:ext>
            </a:extLst>
          </p:cNvPr>
          <p:cNvSpPr/>
          <p:nvPr/>
        </p:nvSpPr>
        <p:spPr>
          <a:xfrm>
            <a:off x="1528647" y="390816"/>
            <a:ext cx="60842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D532-569D-4E0A-B18A-E99C92F905D9}"/>
              </a:ext>
            </a:extLst>
          </p:cNvPr>
          <p:cNvSpPr txBox="1"/>
          <p:nvPr/>
        </p:nvSpPr>
        <p:spPr>
          <a:xfrm>
            <a:off x="2275367" y="1424763"/>
            <a:ext cx="367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6151C-C155-47BF-9831-57269310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27" y="2165387"/>
            <a:ext cx="9591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2B6DE-C67B-4799-B49F-F094FD17DC5D}"/>
              </a:ext>
            </a:extLst>
          </p:cNvPr>
          <p:cNvSpPr/>
          <p:nvPr/>
        </p:nvSpPr>
        <p:spPr>
          <a:xfrm>
            <a:off x="1528647" y="390816"/>
            <a:ext cx="60842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D532-569D-4E0A-B18A-E99C92F905D9}"/>
              </a:ext>
            </a:extLst>
          </p:cNvPr>
          <p:cNvSpPr txBox="1"/>
          <p:nvPr/>
        </p:nvSpPr>
        <p:spPr>
          <a:xfrm>
            <a:off x="1988288" y="1098702"/>
            <a:ext cx="3413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the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E4F2D-E121-4763-8528-38FC7E83B0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4660" y="1806588"/>
            <a:ext cx="6895814" cy="46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06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289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SAROM</dc:creator>
  <cp:lastModifiedBy>Panharith AN</cp:lastModifiedBy>
  <cp:revision>32</cp:revision>
  <dcterms:created xsi:type="dcterms:W3CDTF">2018-01-11T18:49:44Z</dcterms:created>
  <dcterms:modified xsi:type="dcterms:W3CDTF">2018-02-07T01:36:56Z</dcterms:modified>
</cp:coreProperties>
</file>