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aven Pro"/>
      <p:regular r:id="rId15"/>
      <p:bold r:id="rId16"/>
    </p:embeddedFont>
    <p:embeddedFont>
      <p:font typeface="Maven Pro Regula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slide" Target="slides/slide9.xml"/><Relationship Id="rId17" Type="http://schemas.openxmlformats.org/officeDocument/2006/relationships/font" Target="fonts/MavenProRegular-regular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Regula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88e9f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b88e9f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88e9f7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88e9f7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out of battery without knowing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internet down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Battery health is unknown (identify the infection)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88e9f7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88e9f7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88e9f7c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88e9f7c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b88e9f7c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b88e9f7c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88e9f7c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88e9f7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b88e9f7c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b88e9f7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b88e9f7c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b88e9f7c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b88e9f7c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b88e9f7c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r8RNiXHNxopU2p2L6SOdRG3QXyjnCEi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Network’s Battery Monitoring</a:t>
            </a:r>
            <a:endParaRPr b="1" sz="3600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ADAD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Dexpertize Virtual Company</a:t>
            </a:r>
            <a:endParaRPr>
              <a:solidFill>
                <a:srgbClr val="DAADAD"/>
              </a:solidFill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Problems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725" y="18573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1000" y="26765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0100" y="3337275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Running out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 of battery without knowing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1988" y="1951738"/>
            <a:ext cx="1240025" cy="124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475" y="265835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141000" y="3337275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Increase internet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downtime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8525" y="18573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150" y="26583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6550" y="237210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6003000" y="3337275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Battery health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 is unknown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Solutions / Objectives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40100" y="3337275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Live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monitor battery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Voltage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73875" y="2434150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Notify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when battery running low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63" y="2059825"/>
            <a:ext cx="1336475" cy="1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775" y="1470680"/>
            <a:ext cx="963450" cy="96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4238" y="1984650"/>
            <a:ext cx="1289275" cy="12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6417875" y="3433250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Work within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local-network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6549" y="3337275"/>
            <a:ext cx="974350" cy="974373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2765775" y="4311650"/>
            <a:ext cx="40782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Threshold &amp; Alert Interval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Configuration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can done on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app/web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Output (Software)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9051" l="1898" r="2214" t="3489"/>
          <a:stretch/>
        </p:blipFill>
        <p:spPr>
          <a:xfrm>
            <a:off x="6484226" y="524224"/>
            <a:ext cx="2323328" cy="4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6384525" y="816023"/>
            <a:ext cx="2502822" cy="504603"/>
          </a:xfrm>
          <a:prstGeom prst="flowChartProcess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6"/>
          <p:cNvCxnSpPr>
            <a:stCxn id="90" idx="1"/>
          </p:cNvCxnSpPr>
          <p:nvPr/>
        </p:nvCxnSpPr>
        <p:spPr>
          <a:xfrm flipH="1">
            <a:off x="4149225" y="1068324"/>
            <a:ext cx="2235300" cy="603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6394478" y="2634634"/>
            <a:ext cx="2502822" cy="504603"/>
          </a:xfrm>
          <a:prstGeom prst="flowChartProcess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384525" y="3476116"/>
            <a:ext cx="2502822" cy="991800"/>
          </a:xfrm>
          <a:prstGeom prst="flowChartProcess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7062590" y="4526920"/>
            <a:ext cx="1176635" cy="458154"/>
          </a:xfrm>
          <a:prstGeom prst="flowChartProcess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99925" y="1417825"/>
            <a:ext cx="3349500" cy="458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Live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monitor battery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Voltage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99925" y="2342700"/>
            <a:ext cx="3349500" cy="458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Voltage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Threshold for 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alert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9925" y="3472175"/>
            <a:ext cx="3349500" cy="458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Battery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voltage histogram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799925" y="4467925"/>
            <a:ext cx="3349500" cy="458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Alert interval 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in second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99" name="Google Shape;99;p16"/>
          <p:cNvCxnSpPr>
            <a:stCxn id="92" idx="1"/>
            <a:endCxn id="96" idx="3"/>
          </p:cNvCxnSpPr>
          <p:nvPr/>
        </p:nvCxnSpPr>
        <p:spPr>
          <a:xfrm rot="10800000">
            <a:off x="4149278" y="2571636"/>
            <a:ext cx="2245200" cy="315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3" idx="1"/>
            <a:endCxn id="97" idx="3"/>
          </p:cNvCxnSpPr>
          <p:nvPr/>
        </p:nvCxnSpPr>
        <p:spPr>
          <a:xfrm rot="10800000">
            <a:off x="4149525" y="3701116"/>
            <a:ext cx="2235000" cy="270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stCxn id="94" idx="1"/>
            <a:endCxn id="98" idx="3"/>
          </p:cNvCxnSpPr>
          <p:nvPr/>
        </p:nvCxnSpPr>
        <p:spPr>
          <a:xfrm rot="10800000">
            <a:off x="4149290" y="4696897"/>
            <a:ext cx="2913300" cy="591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 rotWithShape="1">
          <a:blip r:embed="rId3">
            <a:alphaModFix/>
          </a:blip>
          <a:srcRect b="10113" l="1423" r="1733" t="3223"/>
          <a:stretch/>
        </p:blipFill>
        <p:spPr>
          <a:xfrm>
            <a:off x="6453025" y="326750"/>
            <a:ext cx="2385700" cy="44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Output (Software)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6394475" y="2413998"/>
            <a:ext cx="2502825" cy="909000"/>
          </a:xfrm>
          <a:prstGeom prst="flowChartProcess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799925" y="2342700"/>
            <a:ext cx="3349500" cy="746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Alert / Notification</a:t>
            </a: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 when battery reach threshold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cxnSp>
        <p:nvCxnSpPr>
          <p:cNvPr id="110" name="Google Shape;110;p17"/>
          <p:cNvCxnSpPr>
            <a:stCxn id="108" idx="1"/>
            <a:endCxn id="109" idx="3"/>
          </p:cNvCxnSpPr>
          <p:nvPr/>
        </p:nvCxnSpPr>
        <p:spPr>
          <a:xfrm rot="10800000">
            <a:off x="4149275" y="2715798"/>
            <a:ext cx="2245200" cy="152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Output (Hardware)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13869" r="14414" t="-1481"/>
          <a:stretch/>
        </p:blipFill>
        <p:spPr>
          <a:xfrm>
            <a:off x="5300900" y="1359275"/>
            <a:ext cx="3461400" cy="254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5600600" y="3966750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3D Printed Case (KIT)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788925" y="4156525"/>
            <a:ext cx="28620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 Regular"/>
                <a:ea typeface="Maven Pro Regular"/>
                <a:cs typeface="Maven Pro Regular"/>
                <a:sym typeface="Maven Pro Regular"/>
              </a:rPr>
              <a:t>Voltage divider for Series of battery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b="0" l="0" r="0" t="16971"/>
          <a:stretch/>
        </p:blipFill>
        <p:spPr>
          <a:xfrm>
            <a:off x="595050" y="1302836"/>
            <a:ext cx="3461401" cy="274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Cost of Production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38" y="1205425"/>
            <a:ext cx="8654525" cy="31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Demo</a:t>
            </a:r>
            <a:endParaRPr b="1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31" name="Google Shape;131;p20" title="ezgif.com-cro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500" y="106663"/>
            <a:ext cx="2614194" cy="493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276425" y="613875"/>
            <a:ext cx="85206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990000"/>
                </a:solidFill>
                <a:latin typeface="Maven Pro"/>
                <a:ea typeface="Maven Pro"/>
                <a:cs typeface="Maven Pro"/>
                <a:sym typeface="Maven Pro"/>
              </a:rPr>
              <a:t>Mr.Takeshi Remark</a:t>
            </a:r>
            <a:endParaRPr b="1" sz="3600">
              <a:solidFill>
                <a:srgbClr val="99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982550" y="2123700"/>
            <a:ext cx="5178900" cy="69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This project is successfully closed and approve 10 KIT Point</a:t>
            </a:r>
            <a:endParaRPr sz="1800">
              <a:latin typeface="Maven Pro Regular"/>
              <a:ea typeface="Maven Pro Regular"/>
              <a:cs typeface="Maven Pro Regular"/>
              <a:sym typeface="Maven Pro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