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46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DD7E-7DF8-45E9-A147-D4C3E900983A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A1BA-A53F-4459-8863-AF7EB7F50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89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DD7E-7DF8-45E9-A147-D4C3E900983A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A1BA-A53F-4459-8863-AF7EB7F50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35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DD7E-7DF8-45E9-A147-D4C3E900983A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A1BA-A53F-4459-8863-AF7EB7F50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90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DD7E-7DF8-45E9-A147-D4C3E900983A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A1BA-A53F-4459-8863-AF7EB7F50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18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DD7E-7DF8-45E9-A147-D4C3E900983A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A1BA-A53F-4459-8863-AF7EB7F50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75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DD7E-7DF8-45E9-A147-D4C3E900983A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A1BA-A53F-4459-8863-AF7EB7F50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96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DD7E-7DF8-45E9-A147-D4C3E900983A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A1BA-A53F-4459-8863-AF7EB7F50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48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DD7E-7DF8-45E9-A147-D4C3E900983A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A1BA-A53F-4459-8863-AF7EB7F50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7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DD7E-7DF8-45E9-A147-D4C3E900983A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A1BA-A53F-4459-8863-AF7EB7F50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7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DD7E-7DF8-45E9-A147-D4C3E900983A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A1BA-A53F-4459-8863-AF7EB7F50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27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DD7E-7DF8-45E9-A147-D4C3E900983A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0A1BA-A53F-4459-8863-AF7EB7F50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84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6DD7E-7DF8-45E9-A147-D4C3E900983A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0A1BA-A53F-4459-8863-AF7EB7F50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17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02"/>
            <a:ext cx="12147919" cy="675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6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</cp:revision>
  <dcterms:created xsi:type="dcterms:W3CDTF">2020-06-01T01:10:38Z</dcterms:created>
  <dcterms:modified xsi:type="dcterms:W3CDTF">2020-06-01T01:16:07Z</dcterms:modified>
</cp:coreProperties>
</file>