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96ED-0799-4DAB-9449-480B7FB5A542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1F86-31B0-48C9-B457-CDE5BDD65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16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96ED-0799-4DAB-9449-480B7FB5A542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1F86-31B0-48C9-B457-CDE5BDD65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96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96ED-0799-4DAB-9449-480B7FB5A542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1F86-31B0-48C9-B457-CDE5BDD65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82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96ED-0799-4DAB-9449-480B7FB5A542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1F86-31B0-48C9-B457-CDE5BDD65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17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96ED-0799-4DAB-9449-480B7FB5A542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1F86-31B0-48C9-B457-CDE5BDD65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26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96ED-0799-4DAB-9449-480B7FB5A542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1F86-31B0-48C9-B457-CDE5BDD65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46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96ED-0799-4DAB-9449-480B7FB5A542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1F86-31B0-48C9-B457-CDE5BDD65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69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96ED-0799-4DAB-9449-480B7FB5A542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1F86-31B0-48C9-B457-CDE5BDD65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8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96ED-0799-4DAB-9449-480B7FB5A542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1F86-31B0-48C9-B457-CDE5BDD65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90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96ED-0799-4DAB-9449-480B7FB5A542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1F86-31B0-48C9-B457-CDE5BDD65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71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96ED-0799-4DAB-9449-480B7FB5A542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1F86-31B0-48C9-B457-CDE5BDD65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93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F96ED-0799-4DAB-9449-480B7FB5A542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C1F86-31B0-48C9-B457-CDE5BDD65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5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0387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09637"/>
            <a:ext cx="9753600" cy="5038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62037"/>
            <a:ext cx="9753600" cy="5038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82" y="127705"/>
            <a:ext cx="11857220" cy="612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27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2020-06-01T00:56:09Z</dcterms:created>
  <dcterms:modified xsi:type="dcterms:W3CDTF">2020-06-01T01:05:41Z</dcterms:modified>
</cp:coreProperties>
</file>