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5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8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5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857" y="-1"/>
            <a:ext cx="13957565" cy="73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6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2020-06-01T01:10:38Z</dcterms:created>
  <dcterms:modified xsi:type="dcterms:W3CDTF">2020-06-01T01:12:08Z</dcterms:modified>
</cp:coreProperties>
</file>