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</p:sldMasterIdLst>
  <p:notesMasterIdLst>
    <p:notesMasterId r:id="rId34"/>
  </p:notesMasterIdLst>
  <p:handoutMasterIdLst>
    <p:handoutMasterId r:id="rId35"/>
  </p:handoutMasterIdLst>
  <p:sldIdLst>
    <p:sldId id="257" r:id="rId3"/>
    <p:sldId id="267" r:id="rId4"/>
    <p:sldId id="384" r:id="rId5"/>
    <p:sldId id="362" r:id="rId6"/>
    <p:sldId id="396" r:id="rId7"/>
    <p:sldId id="378" r:id="rId8"/>
    <p:sldId id="379" r:id="rId9"/>
    <p:sldId id="394" r:id="rId10"/>
    <p:sldId id="380" r:id="rId11"/>
    <p:sldId id="398" r:id="rId12"/>
    <p:sldId id="409" r:id="rId13"/>
    <p:sldId id="410" r:id="rId14"/>
    <p:sldId id="369" r:id="rId15"/>
    <p:sldId id="370" r:id="rId16"/>
    <p:sldId id="397" r:id="rId17"/>
    <p:sldId id="371" r:id="rId18"/>
    <p:sldId id="373" r:id="rId19"/>
    <p:sldId id="404" r:id="rId20"/>
    <p:sldId id="406" r:id="rId21"/>
    <p:sldId id="374" r:id="rId22"/>
    <p:sldId id="408" r:id="rId23"/>
    <p:sldId id="407" r:id="rId24"/>
    <p:sldId id="383" r:id="rId25"/>
    <p:sldId id="382" r:id="rId26"/>
    <p:sldId id="403" r:id="rId27"/>
    <p:sldId id="399" r:id="rId28"/>
    <p:sldId id="395" r:id="rId29"/>
    <p:sldId id="400" r:id="rId30"/>
    <p:sldId id="401" r:id="rId31"/>
    <p:sldId id="402" r:id="rId32"/>
    <p:sldId id="2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79089" autoAdjust="0"/>
  </p:normalViewPr>
  <p:slideViewPr>
    <p:cSldViewPr snapToGrid="0">
      <p:cViewPr varScale="1">
        <p:scale>
          <a:sx n="57" d="100"/>
          <a:sy n="57" d="100"/>
        </p:scale>
        <p:origin x="11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3BF7A-6902-46F5-ADD2-AD150E240417}" type="doc">
      <dgm:prSet loTypeId="urn:microsoft.com/office/officeart/2005/8/layout/hList9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1B95F3A-92B1-4BB5-8BC5-C5D221A781BC}">
      <dgm:prSet phldrT="[文本]"/>
      <dgm:spPr>
        <a:gradFill flip="none" rotWithShape="0">
          <a:gsLst>
            <a:gs pos="0">
              <a:srgbClr val="0E467C">
                <a:shade val="30000"/>
                <a:satMod val="115000"/>
              </a:srgbClr>
            </a:gs>
            <a:gs pos="50000">
              <a:srgbClr val="0E467C">
                <a:shade val="67500"/>
                <a:satMod val="115000"/>
              </a:srgbClr>
            </a:gs>
            <a:gs pos="100000">
              <a:srgbClr val="0E467C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QDP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1DA2FE-7E89-4E30-B0B3-449F9361C739}" type="parTrans" cxnId="{147A2F20-3395-4288-B812-2D7EE4AC1E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C59774-36E5-4228-BE10-AC789BAFF185}" type="sibTrans" cxnId="{147A2F20-3395-4288-B812-2D7EE4AC1EEF}">
      <dgm:prSet/>
      <dgm:spPr>
        <a:gradFill flip="none" rotWithShape="0">
          <a:gsLst>
            <a:gs pos="0">
              <a:srgbClr val="5AB8D5">
                <a:shade val="30000"/>
                <a:satMod val="115000"/>
              </a:srgbClr>
            </a:gs>
            <a:gs pos="50000">
              <a:srgbClr val="5AB8D5">
                <a:shade val="67500"/>
                <a:satMod val="115000"/>
              </a:srgbClr>
            </a:gs>
            <a:gs pos="100000">
              <a:srgbClr val="5AB8D5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zh-CN" altLang="en-US"/>
        </a:p>
      </dgm:t>
    </dgm:pt>
    <dgm:pt modelId="{9D6D02BE-6FFC-4D70-AA05-B21FF4241E07}">
      <dgm:prSet phldrT="[文本]" custT="1"/>
      <dgm:spPr/>
      <dgm:t>
        <a:bodyPr/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快速直连，四所认证，安全合规</a:t>
          </a:r>
        </a:p>
      </dgm:t>
    </dgm:pt>
    <dgm:pt modelId="{AD19C3BE-7206-464A-8ACA-4897EF36CC31}" type="parTrans" cxnId="{358A67BF-5502-4130-ABAF-F043F52123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99C3C5-2E3B-40DB-8349-5035A8CA4AC2}" type="sibTrans" cxnId="{358A67BF-5502-4130-ABAF-F043F52123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889A39-AAE0-40F9-855D-D28B54BC91F3}">
      <dgm:prSet phldrT="[文本]"/>
      <dgm:spPr>
        <a:solidFill>
          <a:srgbClr val="6FC1DB"/>
        </a:solidFill>
      </dgm:spPr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QDIAM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8D6E4-6B52-4A41-BF5C-C2CF9F772F94}" type="parTrans" cxnId="{6EF049F3-A0C4-4344-BF49-3B0C9DA07EA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35545A-A12A-4452-B1AA-38B475FDB4B8}" type="sibTrans" cxnId="{6EF049F3-A0C4-4344-BF49-3B0C9DA07EAE}">
      <dgm:prSet custT="1"/>
      <dgm:spPr>
        <a:solidFill>
          <a:srgbClr val="AAD2DF"/>
        </a:solidFill>
      </dgm:spPr>
      <dgm:t>
        <a:bodyPr/>
        <a:lstStyle/>
        <a:p>
          <a:endParaRPr lang="zh-CN" altLang="en-US"/>
        </a:p>
      </dgm:t>
    </dgm:pt>
    <dgm:pt modelId="{48998C15-35C5-4F56-84F7-79784247D0B0}">
      <dgm:prSet phldrT="[文本]" custT="1"/>
      <dgm:spPr/>
      <dgm:t>
        <a:bodyPr/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集资管</a:t>
          </a: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产品交易</a:t>
          </a: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、风控、清算于一体</a:t>
          </a:r>
          <a:endParaRPr kumimoji="0" lang="en-US" altLang="zh-CN" sz="1200" i="0" u="none" strike="noStrike" kern="1200" cap="none" spc="0" normalizeH="0" baseline="0" dirty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6C4E05F-61B4-4E54-8301-C4C6B99EE7E6}" type="parTrans" cxnId="{45BA9C0C-C747-4FD2-B9B1-8983A10FE7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DCF6AF-ABD5-4AE5-9786-64C7D7BA9BBF}" type="sibTrans" cxnId="{45BA9C0C-C747-4FD2-B9B1-8983A10FE7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0201D-7C45-452C-8CA4-8E542438DBAC}">
      <dgm:prSet/>
      <dgm:spPr/>
      <dgm:t>
        <a:bodyPr/>
        <a:lstStyle/>
        <a:p>
          <a:r>
            <a:rPr lang="en-US" altLang="zh-CN" dirty="0"/>
            <a:t>GTS</a:t>
          </a:r>
          <a:endParaRPr lang="zh-CN" altLang="en-US" dirty="0"/>
        </a:p>
      </dgm:t>
    </dgm:pt>
    <dgm:pt modelId="{521B5313-6BD1-4831-8339-CD814C8C942C}" type="parTrans" cxnId="{517312A1-8029-42F3-92BE-142BA5CA16F5}">
      <dgm:prSet/>
      <dgm:spPr/>
      <dgm:t>
        <a:bodyPr/>
        <a:lstStyle/>
        <a:p>
          <a:endParaRPr lang="zh-CN" altLang="en-US"/>
        </a:p>
      </dgm:t>
    </dgm:pt>
    <dgm:pt modelId="{72D9C814-868D-44F7-8BB7-727D005B4115}" type="sibTrans" cxnId="{517312A1-8029-42F3-92BE-142BA5CA16F5}">
      <dgm:prSet/>
      <dgm:spPr/>
      <dgm:t>
        <a:bodyPr/>
        <a:lstStyle/>
        <a:p>
          <a:endParaRPr lang="zh-CN" altLang="en-US"/>
        </a:p>
      </dgm:t>
    </dgm:pt>
    <dgm:pt modelId="{60091ACA-18D3-4200-B9C8-94926470A7E9}">
      <dgm:prSet custT="1"/>
      <dgm:spPr/>
      <dgm:t>
        <a:bodyPr/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全市场、分账户、分</a:t>
          </a: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策略管理</a:t>
          </a:r>
          <a:endParaRPr kumimoji="0" lang="zh-CN" altLang="en-US" sz="1200" i="0" u="none" strike="noStrike" kern="1200" cap="none" spc="0" normalizeH="0" baseline="0" dirty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4538122-5A96-448E-8CEA-0E884B7B1BD2}" type="parTrans" cxnId="{66CC42DC-2D84-46F5-ABF7-F2EC1D4807E9}">
      <dgm:prSet/>
      <dgm:spPr/>
      <dgm:t>
        <a:bodyPr/>
        <a:lstStyle/>
        <a:p>
          <a:endParaRPr lang="zh-CN" altLang="en-US"/>
        </a:p>
      </dgm:t>
    </dgm:pt>
    <dgm:pt modelId="{1A1C98A8-D649-458B-B0FE-FD829DCB202D}" type="sibTrans" cxnId="{66CC42DC-2D84-46F5-ABF7-F2EC1D4807E9}">
      <dgm:prSet/>
      <dgm:spPr/>
      <dgm:t>
        <a:bodyPr/>
        <a:lstStyle/>
        <a:p>
          <a:endParaRPr lang="zh-CN" altLang="en-US"/>
        </a:p>
      </dgm:t>
    </dgm:pt>
    <dgm:pt modelId="{A6F7CB80-0B49-4589-8776-9F7E11F5963B}">
      <dgm:prSet/>
      <dgm:spPr/>
      <dgm:t>
        <a:bodyPr/>
        <a:lstStyle/>
        <a:p>
          <a:r>
            <a:rPr lang="en-US" altLang="zh-CN" dirty="0"/>
            <a:t>Focus</a:t>
          </a:r>
          <a:endParaRPr lang="zh-CN" altLang="en-US" dirty="0"/>
        </a:p>
      </dgm:t>
    </dgm:pt>
    <dgm:pt modelId="{D38CF719-8877-4D8F-AC0C-912B7BDC2D88}" type="parTrans" cxnId="{B8C16DEF-85B7-4C7D-9A85-D59B7F4610A4}">
      <dgm:prSet/>
      <dgm:spPr/>
      <dgm:t>
        <a:bodyPr/>
        <a:lstStyle/>
        <a:p>
          <a:endParaRPr lang="zh-CN" altLang="en-US"/>
        </a:p>
      </dgm:t>
    </dgm:pt>
    <dgm:pt modelId="{E9CF1E6C-71B0-4716-931D-E010B2F50833}" type="sibTrans" cxnId="{B8C16DEF-85B7-4C7D-9A85-D59B7F4610A4}">
      <dgm:prSet/>
      <dgm:spPr/>
      <dgm:t>
        <a:bodyPr/>
        <a:lstStyle/>
        <a:p>
          <a:endParaRPr lang="zh-CN" altLang="en-US"/>
        </a:p>
      </dgm:t>
    </dgm:pt>
    <dgm:pt modelId="{8DBFD5FB-6755-4443-A46E-D39E542BB7DB}">
      <dgm:prSet custT="1"/>
      <dgm:spPr/>
      <dgm:t>
        <a:bodyPr/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期权做市策略平台，精准定价</a:t>
          </a:r>
        </a:p>
      </dgm:t>
    </dgm:pt>
    <dgm:pt modelId="{8E6DA7F4-C0A8-46FF-B512-0A99494EB3DA}" type="parTrans" cxnId="{1B8095B4-31E1-402D-91FC-C08FF280621F}">
      <dgm:prSet/>
      <dgm:spPr/>
      <dgm:t>
        <a:bodyPr/>
        <a:lstStyle/>
        <a:p>
          <a:endParaRPr lang="zh-CN" altLang="en-US"/>
        </a:p>
      </dgm:t>
    </dgm:pt>
    <dgm:pt modelId="{932068F5-9DB9-47CF-8F47-051CBC5BD967}" type="sibTrans" cxnId="{1B8095B4-31E1-402D-91FC-C08FF280621F}">
      <dgm:prSet/>
      <dgm:spPr/>
      <dgm:t>
        <a:bodyPr/>
        <a:lstStyle/>
        <a:p>
          <a:endParaRPr lang="zh-CN" altLang="en-US"/>
        </a:p>
      </dgm:t>
    </dgm:pt>
    <dgm:pt modelId="{6C0E8FE7-B7EE-45B7-8601-C9DCF10AF0BC}">
      <dgm:prSet/>
      <dgm:spPr/>
      <dgm:t>
        <a:bodyPr/>
        <a:lstStyle/>
        <a:p>
          <a:r>
            <a:rPr lang="zh-CN" altLang="en-US" dirty="0"/>
            <a:t>无限易</a:t>
          </a:r>
        </a:p>
      </dgm:t>
    </dgm:pt>
    <dgm:pt modelId="{C81E26E5-6504-44B7-9544-32806571CD95}" type="parTrans" cxnId="{FB1F67DE-04AA-440E-BAD7-AB0DF3F2B589}">
      <dgm:prSet/>
      <dgm:spPr/>
      <dgm:t>
        <a:bodyPr/>
        <a:lstStyle/>
        <a:p>
          <a:endParaRPr lang="zh-CN" altLang="en-US"/>
        </a:p>
      </dgm:t>
    </dgm:pt>
    <dgm:pt modelId="{D10D7372-39F2-41C8-80FA-1D150F4B3CD3}" type="sibTrans" cxnId="{FB1F67DE-04AA-440E-BAD7-AB0DF3F2B589}">
      <dgm:prSet/>
      <dgm:spPr/>
      <dgm:t>
        <a:bodyPr/>
        <a:lstStyle/>
        <a:p>
          <a:endParaRPr lang="zh-CN" altLang="en-US"/>
        </a:p>
      </dgm:t>
    </dgm:pt>
    <dgm:pt modelId="{C3FC0214-55EC-412A-9313-3176841F6C8D}">
      <dgm:prSet custT="1"/>
      <dgm:spPr/>
      <dgm:t>
        <a:bodyPr/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点价下</a:t>
          </a: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单</a:t>
          </a:r>
          <a:r>
            <a:rPr kumimoji="0" lang="en-US" altLang="en-US" sz="1200" i="0" u="none" strike="noStrike" kern="1200" cap="none" spc="0" normalizeH="0" baseline="0" dirty="0" err="1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SmartOrder</a:t>
          </a:r>
          <a:r>
            <a:rPr kumimoji="0" lang="en-US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</a:t>
          </a: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自动套利</a:t>
          </a:r>
          <a:r>
            <a:rPr kumimoji="0" lang="en-US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Python</a:t>
          </a: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策略</a:t>
          </a:r>
        </a:p>
      </dgm:t>
    </dgm:pt>
    <dgm:pt modelId="{D3C5D597-A518-4B1E-A03B-9BEB1C0DEF14}" type="parTrans" cxnId="{F43F3B97-4AF3-45DA-9348-9C3B6131254E}">
      <dgm:prSet/>
      <dgm:spPr/>
      <dgm:t>
        <a:bodyPr/>
        <a:lstStyle/>
        <a:p>
          <a:endParaRPr lang="zh-CN" altLang="en-US"/>
        </a:p>
      </dgm:t>
    </dgm:pt>
    <dgm:pt modelId="{39A0EC47-11E8-4D63-9735-15EBA2647526}" type="sibTrans" cxnId="{F43F3B97-4AF3-45DA-9348-9C3B6131254E}">
      <dgm:prSet/>
      <dgm:spPr/>
      <dgm:t>
        <a:bodyPr/>
        <a:lstStyle/>
        <a:p>
          <a:endParaRPr lang="zh-CN" altLang="en-US"/>
        </a:p>
      </dgm:t>
    </dgm:pt>
    <dgm:pt modelId="{0934107D-AB8A-4595-BDC3-77B68CD64274}">
      <dgm:prSet/>
      <dgm:spPr/>
      <dgm:t>
        <a:bodyPr/>
        <a:lstStyle/>
        <a:p>
          <a:r>
            <a:rPr lang="en-US" altLang="zh-CN" dirty="0"/>
            <a:t>QDDMS</a:t>
          </a:r>
          <a:endParaRPr lang="zh-CN" altLang="en-US" dirty="0"/>
        </a:p>
      </dgm:t>
    </dgm:pt>
    <dgm:pt modelId="{E2E93915-0A69-42B3-B1E8-145FC46711F4}" type="parTrans" cxnId="{8303FD86-F6C6-4876-8BF3-013467C0C44D}">
      <dgm:prSet/>
      <dgm:spPr/>
      <dgm:t>
        <a:bodyPr/>
        <a:lstStyle/>
        <a:p>
          <a:endParaRPr lang="zh-CN" altLang="en-US"/>
        </a:p>
      </dgm:t>
    </dgm:pt>
    <dgm:pt modelId="{2CCF95A1-B489-4BE6-A82F-E9706F675B80}" type="sibTrans" cxnId="{8303FD86-F6C6-4876-8BF3-013467C0C44D}">
      <dgm:prSet/>
      <dgm:spPr/>
      <dgm:t>
        <a:bodyPr/>
        <a:lstStyle/>
        <a:p>
          <a:endParaRPr lang="zh-CN" altLang="en-US"/>
        </a:p>
      </dgm:t>
    </dgm:pt>
    <dgm:pt modelId="{8AC842A8-3364-4C63-85CF-447AE198A12B}">
      <dgm:prSet custT="1"/>
      <dgm:spPr/>
      <dgm:t>
        <a:bodyPr/>
        <a:lstStyle/>
        <a:p>
          <a:pPr marR="0" rtl="0" eaLnBrk="1" fontAlgn="auto" latinLnBrk="0" hangingPunct="1">
            <a:buClrTx/>
            <a:buSzTx/>
            <a:buFontTx/>
            <a:tabLst/>
            <a:defRPr/>
          </a:pPr>
          <a:r>
            <a:rPr kumimoji="0" lang="zh-CN" altLang="en-US" sz="12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集</a:t>
          </a:r>
          <a:r>
            <a:rPr kumimoji="0" lang="zh-CN" altLang="en-US" sz="12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报价、定价、风控、结算于一体</a:t>
          </a:r>
        </a:p>
      </dgm:t>
    </dgm:pt>
    <dgm:pt modelId="{F5DEBA2C-CB28-45E6-923B-B01D5063E777}" type="parTrans" cxnId="{20C32BB9-82E5-4549-82BF-E485327CAADD}">
      <dgm:prSet/>
      <dgm:spPr/>
      <dgm:t>
        <a:bodyPr/>
        <a:lstStyle/>
        <a:p>
          <a:endParaRPr lang="zh-CN" altLang="en-US"/>
        </a:p>
      </dgm:t>
    </dgm:pt>
    <dgm:pt modelId="{CC4B0B96-01FE-45D0-9B32-146BF2345668}" type="sibTrans" cxnId="{20C32BB9-82E5-4549-82BF-E485327CAADD}">
      <dgm:prSet/>
      <dgm:spPr/>
      <dgm:t>
        <a:bodyPr/>
        <a:lstStyle/>
        <a:p>
          <a:endParaRPr lang="zh-CN" altLang="en-US"/>
        </a:p>
      </dgm:t>
    </dgm:pt>
    <dgm:pt modelId="{10F4C266-8ADC-4B25-8354-09A368489E20}" type="pres">
      <dgm:prSet presAssocID="{FEE3BF7A-6902-46F5-ADD2-AD150E240417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6A695A9-FD90-4F1C-8079-14C0E15467FC}" type="pres">
      <dgm:prSet presAssocID="{71B95F3A-92B1-4BB5-8BC5-C5D221A781BC}" presName="posSpace" presStyleCnt="0"/>
      <dgm:spPr/>
    </dgm:pt>
    <dgm:pt modelId="{5391B2C4-C4AE-480F-B86F-65942F0C47B4}" type="pres">
      <dgm:prSet presAssocID="{71B95F3A-92B1-4BB5-8BC5-C5D221A781BC}" presName="vertFlow" presStyleCnt="0"/>
      <dgm:spPr/>
    </dgm:pt>
    <dgm:pt modelId="{68098679-7D4F-4D17-9AB7-B0AE610E4DC8}" type="pres">
      <dgm:prSet presAssocID="{71B95F3A-92B1-4BB5-8BC5-C5D221A781BC}" presName="topSpace" presStyleCnt="0"/>
      <dgm:spPr/>
    </dgm:pt>
    <dgm:pt modelId="{8981C582-CFD4-44ED-B302-109275BED878}" type="pres">
      <dgm:prSet presAssocID="{71B95F3A-92B1-4BB5-8BC5-C5D221A781BC}" presName="firstComp" presStyleCnt="0"/>
      <dgm:spPr/>
    </dgm:pt>
    <dgm:pt modelId="{9A13EDA9-3BE0-45A2-AA0F-62CDC4B14BAD}" type="pres">
      <dgm:prSet presAssocID="{71B95F3A-92B1-4BB5-8BC5-C5D221A781BC}" presName="firstChild" presStyleLbl="bgAccFollowNode1" presStyleIdx="0" presStyleCnt="6" custLinFactNeighborX="95030" custLinFactNeighborY="-16334"/>
      <dgm:spPr/>
      <dgm:t>
        <a:bodyPr/>
        <a:lstStyle/>
        <a:p>
          <a:endParaRPr lang="zh-CN" altLang="en-US"/>
        </a:p>
      </dgm:t>
    </dgm:pt>
    <dgm:pt modelId="{2DC36B02-387D-4834-A732-E898C27DAE64}" type="pres">
      <dgm:prSet presAssocID="{71B95F3A-92B1-4BB5-8BC5-C5D221A781BC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5E26A3-B4D3-4A7D-B6A6-20C22BF622D5}" type="pres">
      <dgm:prSet presAssocID="{71B95F3A-92B1-4BB5-8BC5-C5D221A781BC}" presName="negSpace" presStyleCnt="0"/>
      <dgm:spPr/>
    </dgm:pt>
    <dgm:pt modelId="{7286894C-2CBC-45B1-B784-80A37E8B0379}" type="pres">
      <dgm:prSet presAssocID="{71B95F3A-92B1-4BB5-8BC5-C5D221A781BC}" presName="circle" presStyleLbl="node1" presStyleIdx="0" presStyleCnt="6" custLinFactNeighborX="94197" custLinFactNeighborY="-12976"/>
      <dgm:spPr/>
      <dgm:t>
        <a:bodyPr/>
        <a:lstStyle/>
        <a:p>
          <a:endParaRPr lang="zh-CN" altLang="en-US"/>
        </a:p>
      </dgm:t>
    </dgm:pt>
    <dgm:pt modelId="{3462658B-3495-4269-A879-C76EC2FED675}" type="pres">
      <dgm:prSet presAssocID="{BBC59774-36E5-4228-BE10-AC789BAFF185}" presName="transSpace" presStyleCnt="0"/>
      <dgm:spPr/>
    </dgm:pt>
    <dgm:pt modelId="{2E7E10D5-57A5-4823-A632-47B68529B81A}" type="pres">
      <dgm:prSet presAssocID="{4F889A39-AAE0-40F9-855D-D28B54BC91F3}" presName="posSpace" presStyleCnt="0"/>
      <dgm:spPr/>
    </dgm:pt>
    <dgm:pt modelId="{3B591EC5-6F46-4098-A0D5-8A2619DEA0AA}" type="pres">
      <dgm:prSet presAssocID="{4F889A39-AAE0-40F9-855D-D28B54BC91F3}" presName="vertFlow" presStyleCnt="0"/>
      <dgm:spPr/>
    </dgm:pt>
    <dgm:pt modelId="{B219E106-A66F-4982-8618-A9D0AC588FD3}" type="pres">
      <dgm:prSet presAssocID="{4F889A39-AAE0-40F9-855D-D28B54BC91F3}" presName="topSpace" presStyleCnt="0"/>
      <dgm:spPr/>
    </dgm:pt>
    <dgm:pt modelId="{50825812-2175-46CD-8F08-30E2C7B4443A}" type="pres">
      <dgm:prSet presAssocID="{4F889A39-AAE0-40F9-855D-D28B54BC91F3}" presName="firstComp" presStyleCnt="0"/>
      <dgm:spPr/>
    </dgm:pt>
    <dgm:pt modelId="{0A073E1D-797A-4882-A01C-0002DF77EE6C}" type="pres">
      <dgm:prSet presAssocID="{4F889A39-AAE0-40F9-855D-D28B54BC91F3}" presName="firstChild" presStyleLbl="bgAccFollowNode1" presStyleIdx="1" presStyleCnt="6" custLinFactX="23994" custLinFactNeighborX="100000" custLinFactNeighborY="-17293"/>
      <dgm:spPr/>
      <dgm:t>
        <a:bodyPr/>
        <a:lstStyle/>
        <a:p>
          <a:endParaRPr lang="zh-CN" altLang="en-US"/>
        </a:p>
      </dgm:t>
    </dgm:pt>
    <dgm:pt modelId="{52CD0090-9B73-4A6D-925C-FCC773BD38EF}" type="pres">
      <dgm:prSet presAssocID="{4F889A39-AAE0-40F9-855D-D28B54BC91F3}" presName="first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95B60C-FE9F-4A78-9BF4-4C13ADCDD87A}" type="pres">
      <dgm:prSet presAssocID="{4F889A39-AAE0-40F9-855D-D28B54BC91F3}" presName="negSpace" presStyleCnt="0"/>
      <dgm:spPr/>
    </dgm:pt>
    <dgm:pt modelId="{2D33BF5D-4AC6-40CD-9850-BC6E311B7869}" type="pres">
      <dgm:prSet presAssocID="{4F889A39-AAE0-40F9-855D-D28B54BC91F3}" presName="circle" presStyleLbl="node1" presStyleIdx="1" presStyleCnt="6" custLinFactX="35772" custLinFactNeighborX="100000" custLinFactNeighborY="-15859"/>
      <dgm:spPr/>
      <dgm:t>
        <a:bodyPr/>
        <a:lstStyle/>
        <a:p>
          <a:endParaRPr lang="zh-CN" altLang="en-US"/>
        </a:p>
      </dgm:t>
    </dgm:pt>
    <dgm:pt modelId="{38279E17-6848-45EF-AF74-45CB32B97846}" type="pres">
      <dgm:prSet presAssocID="{D635545A-A12A-4452-B1AA-38B475FDB4B8}" presName="transSpace" presStyleCnt="0"/>
      <dgm:spPr/>
    </dgm:pt>
    <dgm:pt modelId="{69239C3A-5515-4A5C-9B15-29EA2EC541C1}" type="pres">
      <dgm:prSet presAssocID="{8320201D-7C45-452C-8CA4-8E542438DBAC}" presName="posSpace" presStyleCnt="0"/>
      <dgm:spPr/>
    </dgm:pt>
    <dgm:pt modelId="{27A34E59-5CFD-4F94-8E79-7E52723519FB}" type="pres">
      <dgm:prSet presAssocID="{8320201D-7C45-452C-8CA4-8E542438DBAC}" presName="vertFlow" presStyleCnt="0"/>
      <dgm:spPr/>
    </dgm:pt>
    <dgm:pt modelId="{CC0191C3-8BA1-45D0-8B03-351EBDDA44ED}" type="pres">
      <dgm:prSet presAssocID="{8320201D-7C45-452C-8CA4-8E542438DBAC}" presName="topSpace" presStyleCnt="0"/>
      <dgm:spPr/>
    </dgm:pt>
    <dgm:pt modelId="{5FDEFE5C-AF1D-4DCF-9486-C6C9D1199F18}" type="pres">
      <dgm:prSet presAssocID="{8320201D-7C45-452C-8CA4-8E542438DBAC}" presName="firstComp" presStyleCnt="0"/>
      <dgm:spPr/>
    </dgm:pt>
    <dgm:pt modelId="{30605A8A-1C57-4471-95BA-0A235780E996}" type="pres">
      <dgm:prSet presAssocID="{8320201D-7C45-452C-8CA4-8E542438DBAC}" presName="firstChild" presStyleLbl="bgAccFollowNode1" presStyleIdx="2" presStyleCnt="6" custLinFactX="64833" custLinFactNeighborX="100000" custLinFactNeighborY="-19310"/>
      <dgm:spPr/>
      <dgm:t>
        <a:bodyPr/>
        <a:lstStyle/>
        <a:p>
          <a:endParaRPr lang="zh-CN" altLang="en-US"/>
        </a:p>
      </dgm:t>
    </dgm:pt>
    <dgm:pt modelId="{2C66DADB-DC85-48E2-80FD-BEE3E008A45D}" type="pres">
      <dgm:prSet presAssocID="{8320201D-7C45-452C-8CA4-8E542438DBAC}" presName="first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8F98A-D9E9-40FE-A097-9A99986D5F9D}" type="pres">
      <dgm:prSet presAssocID="{8320201D-7C45-452C-8CA4-8E542438DBAC}" presName="negSpace" presStyleCnt="0"/>
      <dgm:spPr/>
    </dgm:pt>
    <dgm:pt modelId="{DC41CC86-1E49-4C93-A2FD-A5B220215137}" type="pres">
      <dgm:prSet presAssocID="{8320201D-7C45-452C-8CA4-8E542438DBAC}" presName="circle" presStyleLbl="node1" presStyleIdx="2" presStyleCnt="6" custLinFactX="88784" custLinFactNeighborX="100000" custLinFactNeighborY="-16436"/>
      <dgm:spPr/>
      <dgm:t>
        <a:bodyPr/>
        <a:lstStyle/>
        <a:p>
          <a:endParaRPr lang="zh-CN" altLang="en-US"/>
        </a:p>
      </dgm:t>
    </dgm:pt>
    <dgm:pt modelId="{DD0EE9B9-C91D-4625-A230-E2F564460BCF}" type="pres">
      <dgm:prSet presAssocID="{72D9C814-868D-44F7-8BB7-727D005B4115}" presName="transSpace" presStyleCnt="0"/>
      <dgm:spPr/>
    </dgm:pt>
    <dgm:pt modelId="{0CF2D8B7-5B23-4243-8ABF-59754C44BD84}" type="pres">
      <dgm:prSet presAssocID="{A6F7CB80-0B49-4589-8776-9F7E11F5963B}" presName="posSpace" presStyleCnt="0"/>
      <dgm:spPr/>
    </dgm:pt>
    <dgm:pt modelId="{5A04CDB1-D984-4492-8232-442DCFCAA2F9}" type="pres">
      <dgm:prSet presAssocID="{A6F7CB80-0B49-4589-8776-9F7E11F5963B}" presName="vertFlow" presStyleCnt="0"/>
      <dgm:spPr/>
    </dgm:pt>
    <dgm:pt modelId="{0A9F8C0E-808E-49B8-9F41-04128A018F6B}" type="pres">
      <dgm:prSet presAssocID="{A6F7CB80-0B49-4589-8776-9F7E11F5963B}" presName="topSpace" presStyleCnt="0"/>
      <dgm:spPr/>
    </dgm:pt>
    <dgm:pt modelId="{EE92E405-7A4B-43CE-8FC8-D4EA351B88CA}" type="pres">
      <dgm:prSet presAssocID="{A6F7CB80-0B49-4589-8776-9F7E11F5963B}" presName="firstComp" presStyleCnt="0"/>
      <dgm:spPr/>
    </dgm:pt>
    <dgm:pt modelId="{C4912B9B-A47E-40BA-9569-08850882E28D}" type="pres">
      <dgm:prSet presAssocID="{A6F7CB80-0B49-4589-8776-9F7E11F5963B}" presName="firstChild" presStyleLbl="bgAccFollowNode1" presStyleIdx="3" presStyleCnt="6" custLinFactX="-100000" custLinFactY="88882" custLinFactNeighborX="-145025" custLinFactNeighborY="100000"/>
      <dgm:spPr/>
      <dgm:t>
        <a:bodyPr/>
        <a:lstStyle/>
        <a:p>
          <a:endParaRPr lang="zh-CN" altLang="en-US"/>
        </a:p>
      </dgm:t>
    </dgm:pt>
    <dgm:pt modelId="{01A436BE-8956-4EF8-B5B7-9B24B68034A9}" type="pres">
      <dgm:prSet presAssocID="{A6F7CB80-0B49-4589-8776-9F7E11F5963B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137E50-BBC2-4932-B85A-57387F387ECA}" type="pres">
      <dgm:prSet presAssocID="{A6F7CB80-0B49-4589-8776-9F7E11F5963B}" presName="negSpace" presStyleCnt="0"/>
      <dgm:spPr/>
    </dgm:pt>
    <dgm:pt modelId="{D1F56489-28DD-4133-AE02-F1875639C044}" type="pres">
      <dgm:prSet presAssocID="{A6F7CB80-0B49-4589-8776-9F7E11F5963B}" presName="circle" presStyleLbl="node1" presStyleIdx="3" presStyleCnt="6" custLinFactX="-100000" custLinFactY="86095" custLinFactNeighborX="-179942" custLinFactNeighborY="100000"/>
      <dgm:spPr/>
      <dgm:t>
        <a:bodyPr/>
        <a:lstStyle/>
        <a:p>
          <a:endParaRPr lang="zh-CN" altLang="en-US"/>
        </a:p>
      </dgm:t>
    </dgm:pt>
    <dgm:pt modelId="{AEFDC243-8D50-43EE-BA2E-9062C17747D2}" type="pres">
      <dgm:prSet presAssocID="{E9CF1E6C-71B0-4716-931D-E010B2F50833}" presName="transSpace" presStyleCnt="0"/>
      <dgm:spPr/>
    </dgm:pt>
    <dgm:pt modelId="{76D1BCF1-7662-48F6-879A-542095F4FDFA}" type="pres">
      <dgm:prSet presAssocID="{6C0E8FE7-B7EE-45B7-8601-C9DCF10AF0BC}" presName="posSpace" presStyleCnt="0"/>
      <dgm:spPr/>
    </dgm:pt>
    <dgm:pt modelId="{669409CA-3DED-4E79-95DB-CA5A1C116AB2}" type="pres">
      <dgm:prSet presAssocID="{6C0E8FE7-B7EE-45B7-8601-C9DCF10AF0BC}" presName="vertFlow" presStyleCnt="0"/>
      <dgm:spPr/>
    </dgm:pt>
    <dgm:pt modelId="{01971223-D45F-4189-A5F9-2D3FA2F7BA31}" type="pres">
      <dgm:prSet presAssocID="{6C0E8FE7-B7EE-45B7-8601-C9DCF10AF0BC}" presName="topSpace" presStyleCnt="0"/>
      <dgm:spPr/>
    </dgm:pt>
    <dgm:pt modelId="{0FBE3A1D-3D14-432F-9E0F-5C5695245B26}" type="pres">
      <dgm:prSet presAssocID="{6C0E8FE7-B7EE-45B7-8601-C9DCF10AF0BC}" presName="firstComp" presStyleCnt="0"/>
      <dgm:spPr/>
    </dgm:pt>
    <dgm:pt modelId="{2F0E337A-3577-46A3-8227-C72561819619}" type="pres">
      <dgm:prSet presAssocID="{6C0E8FE7-B7EE-45B7-8601-C9DCF10AF0BC}" presName="firstChild" presStyleLbl="bgAccFollowNode1" presStyleIdx="4" presStyleCnt="6" custLinFactX="-72602" custLinFactY="100000" custLinFactNeighborX="-100000" custLinFactNeighborY="103775"/>
      <dgm:spPr/>
      <dgm:t>
        <a:bodyPr/>
        <a:lstStyle/>
        <a:p>
          <a:endParaRPr lang="zh-CN" altLang="en-US"/>
        </a:p>
      </dgm:t>
    </dgm:pt>
    <dgm:pt modelId="{08D2BF0E-EEC5-4863-9744-3D52CCA8A2A0}" type="pres">
      <dgm:prSet presAssocID="{6C0E8FE7-B7EE-45B7-8601-C9DCF10AF0BC}" presName="first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A65737-C6C8-47ED-8C09-C732AF7F5458}" type="pres">
      <dgm:prSet presAssocID="{6C0E8FE7-B7EE-45B7-8601-C9DCF10AF0BC}" presName="negSpace" presStyleCnt="0"/>
      <dgm:spPr/>
    </dgm:pt>
    <dgm:pt modelId="{32F458F0-7C82-4922-80E6-7D2BF8167B8B}" type="pres">
      <dgm:prSet presAssocID="{6C0E8FE7-B7EE-45B7-8601-C9DCF10AF0BC}" presName="circle" presStyleLbl="node1" presStyleIdx="4" presStyleCnt="6" custLinFactX="-100000" custLinFactY="94458" custLinFactNeighborX="-107900" custLinFactNeighborY="100000"/>
      <dgm:spPr/>
      <dgm:t>
        <a:bodyPr/>
        <a:lstStyle/>
        <a:p>
          <a:endParaRPr lang="zh-CN" altLang="en-US"/>
        </a:p>
      </dgm:t>
    </dgm:pt>
    <dgm:pt modelId="{572A3362-942C-42E7-8E20-D4927DEC75C9}" type="pres">
      <dgm:prSet presAssocID="{D10D7372-39F2-41C8-80FA-1D150F4B3CD3}" presName="transSpace" presStyleCnt="0"/>
      <dgm:spPr/>
    </dgm:pt>
    <dgm:pt modelId="{2EA13663-6AEE-4DB8-9C17-C1654C9BACCC}" type="pres">
      <dgm:prSet presAssocID="{0934107D-AB8A-4595-BDC3-77B68CD64274}" presName="posSpace" presStyleCnt="0"/>
      <dgm:spPr/>
    </dgm:pt>
    <dgm:pt modelId="{F3CA4C82-D248-44B0-843E-36CB11B673C0}" type="pres">
      <dgm:prSet presAssocID="{0934107D-AB8A-4595-BDC3-77B68CD64274}" presName="vertFlow" presStyleCnt="0"/>
      <dgm:spPr/>
    </dgm:pt>
    <dgm:pt modelId="{0AABE480-70B9-40DB-9903-025F67C106C8}" type="pres">
      <dgm:prSet presAssocID="{0934107D-AB8A-4595-BDC3-77B68CD64274}" presName="topSpace" presStyleCnt="0"/>
      <dgm:spPr/>
    </dgm:pt>
    <dgm:pt modelId="{BF28F438-3CC4-4F97-BA9A-EDE266060E21}" type="pres">
      <dgm:prSet presAssocID="{0934107D-AB8A-4595-BDC3-77B68CD64274}" presName="firstComp" presStyleCnt="0"/>
      <dgm:spPr/>
    </dgm:pt>
    <dgm:pt modelId="{183621F8-3688-497F-ACAD-5262B1020748}" type="pres">
      <dgm:prSet presAssocID="{0934107D-AB8A-4595-BDC3-77B68CD64274}" presName="firstChild" presStyleLbl="bgAccFollowNode1" presStyleIdx="5" presStyleCnt="6" custLinFactX="-32819" custLinFactNeighborX="-100000" custLinFactNeighborY="-13785"/>
      <dgm:spPr/>
      <dgm:t>
        <a:bodyPr/>
        <a:lstStyle/>
        <a:p>
          <a:endParaRPr lang="zh-CN" altLang="en-US"/>
        </a:p>
      </dgm:t>
    </dgm:pt>
    <dgm:pt modelId="{192CC46E-E012-40DA-90EF-C4E4489CEA5A}" type="pres">
      <dgm:prSet presAssocID="{0934107D-AB8A-4595-BDC3-77B68CD64274}" presName="first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FB994-C9AE-4E2C-9C3C-C752B528790A}" type="pres">
      <dgm:prSet presAssocID="{0934107D-AB8A-4595-BDC3-77B68CD64274}" presName="negSpace" presStyleCnt="0"/>
      <dgm:spPr/>
    </dgm:pt>
    <dgm:pt modelId="{B3D0E1E5-9427-49BA-8DCD-1A38C708A6B4}" type="pres">
      <dgm:prSet presAssocID="{0934107D-AB8A-4595-BDC3-77B68CD64274}" presName="circle" presStyleLbl="node1" presStyleIdx="5" presStyleCnt="6" custLinFactNeighborX="-85488" custLinFactNeighborY="-21672"/>
      <dgm:spPr/>
      <dgm:t>
        <a:bodyPr/>
        <a:lstStyle/>
        <a:p>
          <a:endParaRPr lang="zh-CN" altLang="en-US"/>
        </a:p>
      </dgm:t>
    </dgm:pt>
  </dgm:ptLst>
  <dgm:cxnLst>
    <dgm:cxn modelId="{66CC42DC-2D84-46F5-ABF7-F2EC1D4807E9}" srcId="{8320201D-7C45-452C-8CA4-8E542438DBAC}" destId="{60091ACA-18D3-4200-B9C8-94926470A7E9}" srcOrd="0" destOrd="0" parTransId="{04538122-5A96-448E-8CEA-0E884B7B1BD2}" sibTransId="{1A1C98A8-D649-458B-B0FE-FD829DCB202D}"/>
    <dgm:cxn modelId="{8FC2B925-42A3-4DBE-BA7A-44E77FF3E41B}" type="presOf" srcId="{6C0E8FE7-B7EE-45B7-8601-C9DCF10AF0BC}" destId="{32F458F0-7C82-4922-80E6-7D2BF8167B8B}" srcOrd="0" destOrd="0" presId="urn:microsoft.com/office/officeart/2005/8/layout/hList9"/>
    <dgm:cxn modelId="{6F1B9985-53BA-46EE-9992-91C66A789C0F}" type="presOf" srcId="{9D6D02BE-6FFC-4D70-AA05-B21FF4241E07}" destId="{2DC36B02-387D-4834-A732-E898C27DAE64}" srcOrd="1" destOrd="0" presId="urn:microsoft.com/office/officeart/2005/8/layout/hList9"/>
    <dgm:cxn modelId="{358A67BF-5502-4130-ABAF-F043F5212332}" srcId="{71B95F3A-92B1-4BB5-8BC5-C5D221A781BC}" destId="{9D6D02BE-6FFC-4D70-AA05-B21FF4241E07}" srcOrd="0" destOrd="0" parTransId="{AD19C3BE-7206-464A-8ACA-4897EF36CC31}" sibTransId="{C399C3C5-2E3B-40DB-8349-5035A8CA4AC2}"/>
    <dgm:cxn modelId="{B2D7100D-4591-4A9F-A02C-45301DD5D352}" type="presOf" srcId="{60091ACA-18D3-4200-B9C8-94926470A7E9}" destId="{30605A8A-1C57-4471-95BA-0A235780E996}" srcOrd="0" destOrd="0" presId="urn:microsoft.com/office/officeart/2005/8/layout/hList9"/>
    <dgm:cxn modelId="{45BA9C0C-C747-4FD2-B9B1-8983A10FE7BF}" srcId="{4F889A39-AAE0-40F9-855D-D28B54BC91F3}" destId="{48998C15-35C5-4F56-84F7-79784247D0B0}" srcOrd="0" destOrd="0" parTransId="{06C4E05F-61B4-4E54-8301-C4C6B99EE7E6}" sibTransId="{6ADCF6AF-ABD5-4AE5-9786-64C7D7BA9BBF}"/>
    <dgm:cxn modelId="{418C60B5-7E57-4C98-9DF6-BBD88A350458}" type="presOf" srcId="{0934107D-AB8A-4595-BDC3-77B68CD64274}" destId="{B3D0E1E5-9427-49BA-8DCD-1A38C708A6B4}" srcOrd="0" destOrd="0" presId="urn:microsoft.com/office/officeart/2005/8/layout/hList9"/>
    <dgm:cxn modelId="{54818764-07C9-427A-8A3C-38E7D5F58EDA}" type="presOf" srcId="{60091ACA-18D3-4200-B9C8-94926470A7E9}" destId="{2C66DADB-DC85-48E2-80FD-BEE3E008A45D}" srcOrd="1" destOrd="0" presId="urn:microsoft.com/office/officeart/2005/8/layout/hList9"/>
    <dgm:cxn modelId="{FD14A89E-E053-4E8E-95EE-8E76D9112085}" type="presOf" srcId="{C3FC0214-55EC-412A-9313-3176841F6C8D}" destId="{2F0E337A-3577-46A3-8227-C72561819619}" srcOrd="0" destOrd="0" presId="urn:microsoft.com/office/officeart/2005/8/layout/hList9"/>
    <dgm:cxn modelId="{147A2F20-3395-4288-B812-2D7EE4AC1EEF}" srcId="{FEE3BF7A-6902-46F5-ADD2-AD150E240417}" destId="{71B95F3A-92B1-4BB5-8BC5-C5D221A781BC}" srcOrd="0" destOrd="0" parTransId="{3D1DA2FE-7E89-4E30-B0B3-449F9361C739}" sibTransId="{BBC59774-36E5-4228-BE10-AC789BAFF185}"/>
    <dgm:cxn modelId="{4F5B9FE9-461D-420A-AEB2-D1EFEC03FD33}" type="presOf" srcId="{8320201D-7C45-452C-8CA4-8E542438DBAC}" destId="{DC41CC86-1E49-4C93-A2FD-A5B220215137}" srcOrd="0" destOrd="0" presId="urn:microsoft.com/office/officeart/2005/8/layout/hList9"/>
    <dgm:cxn modelId="{EA93699E-0764-4712-9ECC-9281CF815643}" type="presOf" srcId="{8DBFD5FB-6755-4443-A46E-D39E542BB7DB}" destId="{C4912B9B-A47E-40BA-9569-08850882E28D}" srcOrd="0" destOrd="0" presId="urn:microsoft.com/office/officeart/2005/8/layout/hList9"/>
    <dgm:cxn modelId="{2F35806F-17AA-4C39-9323-530BEB5E4CCD}" type="presOf" srcId="{C3FC0214-55EC-412A-9313-3176841F6C8D}" destId="{08D2BF0E-EEC5-4863-9744-3D52CCA8A2A0}" srcOrd="1" destOrd="0" presId="urn:microsoft.com/office/officeart/2005/8/layout/hList9"/>
    <dgm:cxn modelId="{0966AD18-AA4D-47A5-AF98-8D0D5935B62D}" type="presOf" srcId="{4F889A39-AAE0-40F9-855D-D28B54BC91F3}" destId="{2D33BF5D-4AC6-40CD-9850-BC6E311B7869}" srcOrd="0" destOrd="0" presId="urn:microsoft.com/office/officeart/2005/8/layout/hList9"/>
    <dgm:cxn modelId="{D6A36CC5-6499-405B-AFA7-28ED6422C757}" type="presOf" srcId="{48998C15-35C5-4F56-84F7-79784247D0B0}" destId="{0A073E1D-797A-4882-A01C-0002DF77EE6C}" srcOrd="0" destOrd="0" presId="urn:microsoft.com/office/officeart/2005/8/layout/hList9"/>
    <dgm:cxn modelId="{1B8095B4-31E1-402D-91FC-C08FF280621F}" srcId="{A6F7CB80-0B49-4589-8776-9F7E11F5963B}" destId="{8DBFD5FB-6755-4443-A46E-D39E542BB7DB}" srcOrd="0" destOrd="0" parTransId="{8E6DA7F4-C0A8-46FF-B512-0A99494EB3DA}" sibTransId="{932068F5-9DB9-47CF-8F47-051CBC5BD967}"/>
    <dgm:cxn modelId="{B8C16DEF-85B7-4C7D-9A85-D59B7F4610A4}" srcId="{FEE3BF7A-6902-46F5-ADD2-AD150E240417}" destId="{A6F7CB80-0B49-4589-8776-9F7E11F5963B}" srcOrd="3" destOrd="0" parTransId="{D38CF719-8877-4D8F-AC0C-912B7BDC2D88}" sibTransId="{E9CF1E6C-71B0-4716-931D-E010B2F50833}"/>
    <dgm:cxn modelId="{9A88540C-F7BF-4180-8285-5D2CA3565F50}" type="presOf" srcId="{FEE3BF7A-6902-46F5-ADD2-AD150E240417}" destId="{10F4C266-8ADC-4B25-8354-09A368489E20}" srcOrd="0" destOrd="0" presId="urn:microsoft.com/office/officeart/2005/8/layout/hList9"/>
    <dgm:cxn modelId="{CE7BDB07-BA4F-4855-B926-B6A3E8F0F0AC}" type="presOf" srcId="{8AC842A8-3364-4C63-85CF-447AE198A12B}" destId="{192CC46E-E012-40DA-90EF-C4E4489CEA5A}" srcOrd="1" destOrd="0" presId="urn:microsoft.com/office/officeart/2005/8/layout/hList9"/>
    <dgm:cxn modelId="{F43F3B97-4AF3-45DA-9348-9C3B6131254E}" srcId="{6C0E8FE7-B7EE-45B7-8601-C9DCF10AF0BC}" destId="{C3FC0214-55EC-412A-9313-3176841F6C8D}" srcOrd="0" destOrd="0" parTransId="{D3C5D597-A518-4B1E-A03B-9BEB1C0DEF14}" sibTransId="{39A0EC47-11E8-4D63-9735-15EBA2647526}"/>
    <dgm:cxn modelId="{20C32BB9-82E5-4549-82BF-E485327CAADD}" srcId="{0934107D-AB8A-4595-BDC3-77B68CD64274}" destId="{8AC842A8-3364-4C63-85CF-447AE198A12B}" srcOrd="0" destOrd="0" parTransId="{F5DEBA2C-CB28-45E6-923B-B01D5063E777}" sibTransId="{CC4B0B96-01FE-45D0-9B32-146BF2345668}"/>
    <dgm:cxn modelId="{9CEAD144-2EFE-41E4-B59E-E30B5CEEF7A6}" type="presOf" srcId="{A6F7CB80-0B49-4589-8776-9F7E11F5963B}" destId="{D1F56489-28DD-4133-AE02-F1875639C044}" srcOrd="0" destOrd="0" presId="urn:microsoft.com/office/officeart/2005/8/layout/hList9"/>
    <dgm:cxn modelId="{8A803DB8-09A4-488F-90B1-8AE1A7E664D6}" type="presOf" srcId="{8DBFD5FB-6755-4443-A46E-D39E542BB7DB}" destId="{01A436BE-8956-4EF8-B5B7-9B24B68034A9}" srcOrd="1" destOrd="0" presId="urn:microsoft.com/office/officeart/2005/8/layout/hList9"/>
    <dgm:cxn modelId="{51BA7786-199E-435B-84CF-36B348D0B83A}" type="presOf" srcId="{71B95F3A-92B1-4BB5-8BC5-C5D221A781BC}" destId="{7286894C-2CBC-45B1-B784-80A37E8B0379}" srcOrd="0" destOrd="0" presId="urn:microsoft.com/office/officeart/2005/8/layout/hList9"/>
    <dgm:cxn modelId="{DC75E675-783F-4AA7-A77C-9FC846FF1F76}" type="presOf" srcId="{8AC842A8-3364-4C63-85CF-447AE198A12B}" destId="{183621F8-3688-497F-ACAD-5262B1020748}" srcOrd="0" destOrd="0" presId="urn:microsoft.com/office/officeart/2005/8/layout/hList9"/>
    <dgm:cxn modelId="{E0101903-3247-45CB-8019-5EF0C3BD6C8A}" type="presOf" srcId="{48998C15-35C5-4F56-84F7-79784247D0B0}" destId="{52CD0090-9B73-4A6D-925C-FCC773BD38EF}" srcOrd="1" destOrd="0" presId="urn:microsoft.com/office/officeart/2005/8/layout/hList9"/>
    <dgm:cxn modelId="{517312A1-8029-42F3-92BE-142BA5CA16F5}" srcId="{FEE3BF7A-6902-46F5-ADD2-AD150E240417}" destId="{8320201D-7C45-452C-8CA4-8E542438DBAC}" srcOrd="2" destOrd="0" parTransId="{521B5313-6BD1-4831-8339-CD814C8C942C}" sibTransId="{72D9C814-868D-44F7-8BB7-727D005B4115}"/>
    <dgm:cxn modelId="{FB1F67DE-04AA-440E-BAD7-AB0DF3F2B589}" srcId="{FEE3BF7A-6902-46F5-ADD2-AD150E240417}" destId="{6C0E8FE7-B7EE-45B7-8601-C9DCF10AF0BC}" srcOrd="4" destOrd="0" parTransId="{C81E26E5-6504-44B7-9544-32806571CD95}" sibTransId="{D10D7372-39F2-41C8-80FA-1D150F4B3CD3}"/>
    <dgm:cxn modelId="{6EF049F3-A0C4-4344-BF49-3B0C9DA07EAE}" srcId="{FEE3BF7A-6902-46F5-ADD2-AD150E240417}" destId="{4F889A39-AAE0-40F9-855D-D28B54BC91F3}" srcOrd="1" destOrd="0" parTransId="{7B88D6E4-6B52-4A41-BF5C-C2CF9F772F94}" sibTransId="{D635545A-A12A-4452-B1AA-38B475FDB4B8}"/>
    <dgm:cxn modelId="{FE2D1F26-B75C-4CD5-B93B-D3D3DE76C31C}" type="presOf" srcId="{9D6D02BE-6FFC-4D70-AA05-B21FF4241E07}" destId="{9A13EDA9-3BE0-45A2-AA0F-62CDC4B14BAD}" srcOrd="0" destOrd="0" presId="urn:microsoft.com/office/officeart/2005/8/layout/hList9"/>
    <dgm:cxn modelId="{8303FD86-F6C6-4876-8BF3-013467C0C44D}" srcId="{FEE3BF7A-6902-46F5-ADD2-AD150E240417}" destId="{0934107D-AB8A-4595-BDC3-77B68CD64274}" srcOrd="5" destOrd="0" parTransId="{E2E93915-0A69-42B3-B1E8-145FC46711F4}" sibTransId="{2CCF95A1-B489-4BE6-A82F-E9706F675B80}"/>
    <dgm:cxn modelId="{D5E9F51E-8C2E-4C33-8CEE-D8CA69FF3BAD}" type="presParOf" srcId="{10F4C266-8ADC-4B25-8354-09A368489E20}" destId="{26A695A9-FD90-4F1C-8079-14C0E15467FC}" srcOrd="0" destOrd="0" presId="urn:microsoft.com/office/officeart/2005/8/layout/hList9"/>
    <dgm:cxn modelId="{21BA3C06-1A0F-4793-AB45-CD0EAAD68D0F}" type="presParOf" srcId="{10F4C266-8ADC-4B25-8354-09A368489E20}" destId="{5391B2C4-C4AE-480F-B86F-65942F0C47B4}" srcOrd="1" destOrd="0" presId="urn:microsoft.com/office/officeart/2005/8/layout/hList9"/>
    <dgm:cxn modelId="{51769BFC-CA62-453C-A1A5-9C44FF469D89}" type="presParOf" srcId="{5391B2C4-C4AE-480F-B86F-65942F0C47B4}" destId="{68098679-7D4F-4D17-9AB7-B0AE610E4DC8}" srcOrd="0" destOrd="0" presId="urn:microsoft.com/office/officeart/2005/8/layout/hList9"/>
    <dgm:cxn modelId="{39AB742F-C661-4B4A-824D-9C8D4426FB2A}" type="presParOf" srcId="{5391B2C4-C4AE-480F-B86F-65942F0C47B4}" destId="{8981C582-CFD4-44ED-B302-109275BED878}" srcOrd="1" destOrd="0" presId="urn:microsoft.com/office/officeart/2005/8/layout/hList9"/>
    <dgm:cxn modelId="{1A757866-68F2-475F-942A-A2FF5E803AAA}" type="presParOf" srcId="{8981C582-CFD4-44ED-B302-109275BED878}" destId="{9A13EDA9-3BE0-45A2-AA0F-62CDC4B14BAD}" srcOrd="0" destOrd="0" presId="urn:microsoft.com/office/officeart/2005/8/layout/hList9"/>
    <dgm:cxn modelId="{D9CD5E9E-7E73-4837-AD06-72DC525ECEA6}" type="presParOf" srcId="{8981C582-CFD4-44ED-B302-109275BED878}" destId="{2DC36B02-387D-4834-A732-E898C27DAE64}" srcOrd="1" destOrd="0" presId="urn:microsoft.com/office/officeart/2005/8/layout/hList9"/>
    <dgm:cxn modelId="{E04464CF-A0F0-41A3-B137-08BDA36F53A8}" type="presParOf" srcId="{10F4C266-8ADC-4B25-8354-09A368489E20}" destId="{7C5E26A3-B4D3-4A7D-B6A6-20C22BF622D5}" srcOrd="2" destOrd="0" presId="urn:microsoft.com/office/officeart/2005/8/layout/hList9"/>
    <dgm:cxn modelId="{BE3EC297-DC98-494F-AE7E-251D17E112F0}" type="presParOf" srcId="{10F4C266-8ADC-4B25-8354-09A368489E20}" destId="{7286894C-2CBC-45B1-B784-80A37E8B0379}" srcOrd="3" destOrd="0" presId="urn:microsoft.com/office/officeart/2005/8/layout/hList9"/>
    <dgm:cxn modelId="{2A86A6E6-2D42-46DB-A285-9AF9053B13B8}" type="presParOf" srcId="{10F4C266-8ADC-4B25-8354-09A368489E20}" destId="{3462658B-3495-4269-A879-C76EC2FED675}" srcOrd="4" destOrd="0" presId="urn:microsoft.com/office/officeart/2005/8/layout/hList9"/>
    <dgm:cxn modelId="{15399C1F-47CB-4CE2-ACEB-2B5E8F2F3F33}" type="presParOf" srcId="{10F4C266-8ADC-4B25-8354-09A368489E20}" destId="{2E7E10D5-57A5-4823-A632-47B68529B81A}" srcOrd="5" destOrd="0" presId="urn:microsoft.com/office/officeart/2005/8/layout/hList9"/>
    <dgm:cxn modelId="{979AFA8E-6E1A-49E7-B104-A1CAB8BC8188}" type="presParOf" srcId="{10F4C266-8ADC-4B25-8354-09A368489E20}" destId="{3B591EC5-6F46-4098-A0D5-8A2619DEA0AA}" srcOrd="6" destOrd="0" presId="urn:microsoft.com/office/officeart/2005/8/layout/hList9"/>
    <dgm:cxn modelId="{32CC3FA2-EB07-41F0-BD56-A770DFBC6F79}" type="presParOf" srcId="{3B591EC5-6F46-4098-A0D5-8A2619DEA0AA}" destId="{B219E106-A66F-4982-8618-A9D0AC588FD3}" srcOrd="0" destOrd="0" presId="urn:microsoft.com/office/officeart/2005/8/layout/hList9"/>
    <dgm:cxn modelId="{32EF50BB-9059-4AE0-920C-633729F54231}" type="presParOf" srcId="{3B591EC5-6F46-4098-A0D5-8A2619DEA0AA}" destId="{50825812-2175-46CD-8F08-30E2C7B4443A}" srcOrd="1" destOrd="0" presId="urn:microsoft.com/office/officeart/2005/8/layout/hList9"/>
    <dgm:cxn modelId="{591275A6-DD89-493C-A0AB-DB810D3E1E77}" type="presParOf" srcId="{50825812-2175-46CD-8F08-30E2C7B4443A}" destId="{0A073E1D-797A-4882-A01C-0002DF77EE6C}" srcOrd="0" destOrd="0" presId="urn:microsoft.com/office/officeart/2005/8/layout/hList9"/>
    <dgm:cxn modelId="{C3C37520-A5D3-4547-94F3-DB67640FBE86}" type="presParOf" srcId="{50825812-2175-46CD-8F08-30E2C7B4443A}" destId="{52CD0090-9B73-4A6D-925C-FCC773BD38EF}" srcOrd="1" destOrd="0" presId="urn:microsoft.com/office/officeart/2005/8/layout/hList9"/>
    <dgm:cxn modelId="{A3D81A48-35AC-460F-A77E-818FA2D6CFAA}" type="presParOf" srcId="{10F4C266-8ADC-4B25-8354-09A368489E20}" destId="{9595B60C-FE9F-4A78-9BF4-4C13ADCDD87A}" srcOrd="7" destOrd="0" presId="urn:microsoft.com/office/officeart/2005/8/layout/hList9"/>
    <dgm:cxn modelId="{62A57446-80C3-48CF-AE81-394D4F5370E2}" type="presParOf" srcId="{10F4C266-8ADC-4B25-8354-09A368489E20}" destId="{2D33BF5D-4AC6-40CD-9850-BC6E311B7869}" srcOrd="8" destOrd="0" presId="urn:microsoft.com/office/officeart/2005/8/layout/hList9"/>
    <dgm:cxn modelId="{8E552BCE-6A1D-47E7-8C10-49A232585FE8}" type="presParOf" srcId="{10F4C266-8ADC-4B25-8354-09A368489E20}" destId="{38279E17-6848-45EF-AF74-45CB32B97846}" srcOrd="9" destOrd="0" presId="urn:microsoft.com/office/officeart/2005/8/layout/hList9"/>
    <dgm:cxn modelId="{C1ADE49D-707F-4A9E-A7EE-A0D9CC9C9185}" type="presParOf" srcId="{10F4C266-8ADC-4B25-8354-09A368489E20}" destId="{69239C3A-5515-4A5C-9B15-29EA2EC541C1}" srcOrd="10" destOrd="0" presId="urn:microsoft.com/office/officeart/2005/8/layout/hList9"/>
    <dgm:cxn modelId="{965E518F-BF15-40DA-99CA-CA981CDC3D6F}" type="presParOf" srcId="{10F4C266-8ADC-4B25-8354-09A368489E20}" destId="{27A34E59-5CFD-4F94-8E79-7E52723519FB}" srcOrd="11" destOrd="0" presId="urn:microsoft.com/office/officeart/2005/8/layout/hList9"/>
    <dgm:cxn modelId="{7A14F20C-2577-49CA-8365-E277CED155C1}" type="presParOf" srcId="{27A34E59-5CFD-4F94-8E79-7E52723519FB}" destId="{CC0191C3-8BA1-45D0-8B03-351EBDDA44ED}" srcOrd="0" destOrd="0" presId="urn:microsoft.com/office/officeart/2005/8/layout/hList9"/>
    <dgm:cxn modelId="{40035EDE-A90C-4244-A8D3-9CC649618F6C}" type="presParOf" srcId="{27A34E59-5CFD-4F94-8E79-7E52723519FB}" destId="{5FDEFE5C-AF1D-4DCF-9486-C6C9D1199F18}" srcOrd="1" destOrd="0" presId="urn:microsoft.com/office/officeart/2005/8/layout/hList9"/>
    <dgm:cxn modelId="{D84D8FFA-6799-4EA1-B244-BC11A4CC2A78}" type="presParOf" srcId="{5FDEFE5C-AF1D-4DCF-9486-C6C9D1199F18}" destId="{30605A8A-1C57-4471-95BA-0A235780E996}" srcOrd="0" destOrd="0" presId="urn:microsoft.com/office/officeart/2005/8/layout/hList9"/>
    <dgm:cxn modelId="{D4BA34EB-E091-40C1-A3E1-08C1EDC9C60B}" type="presParOf" srcId="{5FDEFE5C-AF1D-4DCF-9486-C6C9D1199F18}" destId="{2C66DADB-DC85-48E2-80FD-BEE3E008A45D}" srcOrd="1" destOrd="0" presId="urn:microsoft.com/office/officeart/2005/8/layout/hList9"/>
    <dgm:cxn modelId="{74CAE1F3-631B-4758-82D1-AA555EFDEC74}" type="presParOf" srcId="{10F4C266-8ADC-4B25-8354-09A368489E20}" destId="{45A8F98A-D9E9-40FE-A097-9A99986D5F9D}" srcOrd="12" destOrd="0" presId="urn:microsoft.com/office/officeart/2005/8/layout/hList9"/>
    <dgm:cxn modelId="{6BBD8C19-2FAA-4211-BAEB-45A6D5DEE1C3}" type="presParOf" srcId="{10F4C266-8ADC-4B25-8354-09A368489E20}" destId="{DC41CC86-1E49-4C93-A2FD-A5B220215137}" srcOrd="13" destOrd="0" presId="urn:microsoft.com/office/officeart/2005/8/layout/hList9"/>
    <dgm:cxn modelId="{3424AF01-B421-4C45-811D-4CE529073122}" type="presParOf" srcId="{10F4C266-8ADC-4B25-8354-09A368489E20}" destId="{DD0EE9B9-C91D-4625-A230-E2F564460BCF}" srcOrd="14" destOrd="0" presId="urn:microsoft.com/office/officeart/2005/8/layout/hList9"/>
    <dgm:cxn modelId="{A8D82D4B-7D15-4C26-B525-A27DEBE49C23}" type="presParOf" srcId="{10F4C266-8ADC-4B25-8354-09A368489E20}" destId="{0CF2D8B7-5B23-4243-8ABF-59754C44BD84}" srcOrd="15" destOrd="0" presId="urn:microsoft.com/office/officeart/2005/8/layout/hList9"/>
    <dgm:cxn modelId="{DC6EAA30-2702-439E-8271-FC0E937A1BB2}" type="presParOf" srcId="{10F4C266-8ADC-4B25-8354-09A368489E20}" destId="{5A04CDB1-D984-4492-8232-442DCFCAA2F9}" srcOrd="16" destOrd="0" presId="urn:microsoft.com/office/officeart/2005/8/layout/hList9"/>
    <dgm:cxn modelId="{F9EFCBAB-C288-4799-BF74-2B167FB86810}" type="presParOf" srcId="{5A04CDB1-D984-4492-8232-442DCFCAA2F9}" destId="{0A9F8C0E-808E-49B8-9F41-04128A018F6B}" srcOrd="0" destOrd="0" presId="urn:microsoft.com/office/officeart/2005/8/layout/hList9"/>
    <dgm:cxn modelId="{2F3656B9-A04C-4DB6-8ACF-A4703EC5BEED}" type="presParOf" srcId="{5A04CDB1-D984-4492-8232-442DCFCAA2F9}" destId="{EE92E405-7A4B-43CE-8FC8-D4EA351B88CA}" srcOrd="1" destOrd="0" presId="urn:microsoft.com/office/officeart/2005/8/layout/hList9"/>
    <dgm:cxn modelId="{A58E0C09-EE07-4BC3-A7FF-FBE7997B01B2}" type="presParOf" srcId="{EE92E405-7A4B-43CE-8FC8-D4EA351B88CA}" destId="{C4912B9B-A47E-40BA-9569-08850882E28D}" srcOrd="0" destOrd="0" presId="urn:microsoft.com/office/officeart/2005/8/layout/hList9"/>
    <dgm:cxn modelId="{FB60F548-7D2B-41F9-9879-93EFC3DFA98A}" type="presParOf" srcId="{EE92E405-7A4B-43CE-8FC8-D4EA351B88CA}" destId="{01A436BE-8956-4EF8-B5B7-9B24B68034A9}" srcOrd="1" destOrd="0" presId="urn:microsoft.com/office/officeart/2005/8/layout/hList9"/>
    <dgm:cxn modelId="{59F84EC2-E71C-408E-8D5E-CA2A09FE69C2}" type="presParOf" srcId="{10F4C266-8ADC-4B25-8354-09A368489E20}" destId="{E6137E50-BBC2-4932-B85A-57387F387ECA}" srcOrd="17" destOrd="0" presId="urn:microsoft.com/office/officeart/2005/8/layout/hList9"/>
    <dgm:cxn modelId="{EA4F67E4-9FC6-4D17-AF04-D3F50D0F23D9}" type="presParOf" srcId="{10F4C266-8ADC-4B25-8354-09A368489E20}" destId="{D1F56489-28DD-4133-AE02-F1875639C044}" srcOrd="18" destOrd="0" presId="urn:microsoft.com/office/officeart/2005/8/layout/hList9"/>
    <dgm:cxn modelId="{180CBFE4-10A4-4065-905E-FA295D97B8F5}" type="presParOf" srcId="{10F4C266-8ADC-4B25-8354-09A368489E20}" destId="{AEFDC243-8D50-43EE-BA2E-9062C17747D2}" srcOrd="19" destOrd="0" presId="urn:microsoft.com/office/officeart/2005/8/layout/hList9"/>
    <dgm:cxn modelId="{6389B22D-CCD3-4791-8DDD-76D8A898B76D}" type="presParOf" srcId="{10F4C266-8ADC-4B25-8354-09A368489E20}" destId="{76D1BCF1-7662-48F6-879A-542095F4FDFA}" srcOrd="20" destOrd="0" presId="urn:microsoft.com/office/officeart/2005/8/layout/hList9"/>
    <dgm:cxn modelId="{377A6A87-71D5-4CE6-AAC1-299F0B8D599F}" type="presParOf" srcId="{10F4C266-8ADC-4B25-8354-09A368489E20}" destId="{669409CA-3DED-4E79-95DB-CA5A1C116AB2}" srcOrd="21" destOrd="0" presId="urn:microsoft.com/office/officeart/2005/8/layout/hList9"/>
    <dgm:cxn modelId="{65FDCC9C-1AEE-4856-9AA1-FED29AC35C84}" type="presParOf" srcId="{669409CA-3DED-4E79-95DB-CA5A1C116AB2}" destId="{01971223-D45F-4189-A5F9-2D3FA2F7BA31}" srcOrd="0" destOrd="0" presId="urn:microsoft.com/office/officeart/2005/8/layout/hList9"/>
    <dgm:cxn modelId="{176A638B-1C0D-432C-B53E-50A04FB404FA}" type="presParOf" srcId="{669409CA-3DED-4E79-95DB-CA5A1C116AB2}" destId="{0FBE3A1D-3D14-432F-9E0F-5C5695245B26}" srcOrd="1" destOrd="0" presId="urn:microsoft.com/office/officeart/2005/8/layout/hList9"/>
    <dgm:cxn modelId="{207C78F9-5433-469E-8D36-B91469397217}" type="presParOf" srcId="{0FBE3A1D-3D14-432F-9E0F-5C5695245B26}" destId="{2F0E337A-3577-46A3-8227-C72561819619}" srcOrd="0" destOrd="0" presId="urn:microsoft.com/office/officeart/2005/8/layout/hList9"/>
    <dgm:cxn modelId="{600B93DA-D612-4328-9FDC-10894C023820}" type="presParOf" srcId="{0FBE3A1D-3D14-432F-9E0F-5C5695245B26}" destId="{08D2BF0E-EEC5-4863-9744-3D52CCA8A2A0}" srcOrd="1" destOrd="0" presId="urn:microsoft.com/office/officeart/2005/8/layout/hList9"/>
    <dgm:cxn modelId="{5E0BE72B-5766-4E38-BCA4-5D6DF7709DB9}" type="presParOf" srcId="{10F4C266-8ADC-4B25-8354-09A368489E20}" destId="{22A65737-C6C8-47ED-8C09-C732AF7F5458}" srcOrd="22" destOrd="0" presId="urn:microsoft.com/office/officeart/2005/8/layout/hList9"/>
    <dgm:cxn modelId="{B1EE554E-809A-49F1-856F-F0E92B6C109D}" type="presParOf" srcId="{10F4C266-8ADC-4B25-8354-09A368489E20}" destId="{32F458F0-7C82-4922-80E6-7D2BF8167B8B}" srcOrd="23" destOrd="0" presId="urn:microsoft.com/office/officeart/2005/8/layout/hList9"/>
    <dgm:cxn modelId="{CAE29BAF-D025-4FB1-A371-686E0C7D3767}" type="presParOf" srcId="{10F4C266-8ADC-4B25-8354-09A368489E20}" destId="{572A3362-942C-42E7-8E20-D4927DEC75C9}" srcOrd="24" destOrd="0" presId="urn:microsoft.com/office/officeart/2005/8/layout/hList9"/>
    <dgm:cxn modelId="{04E8F713-8A7E-429B-A64E-E9C1DA9E2C77}" type="presParOf" srcId="{10F4C266-8ADC-4B25-8354-09A368489E20}" destId="{2EA13663-6AEE-4DB8-9C17-C1654C9BACCC}" srcOrd="25" destOrd="0" presId="urn:microsoft.com/office/officeart/2005/8/layout/hList9"/>
    <dgm:cxn modelId="{5F09BE65-DB38-4E74-8D94-4BC4BE222896}" type="presParOf" srcId="{10F4C266-8ADC-4B25-8354-09A368489E20}" destId="{F3CA4C82-D248-44B0-843E-36CB11B673C0}" srcOrd="26" destOrd="0" presId="urn:microsoft.com/office/officeart/2005/8/layout/hList9"/>
    <dgm:cxn modelId="{5F11DFC5-D77C-4285-AA08-25004C8224E9}" type="presParOf" srcId="{F3CA4C82-D248-44B0-843E-36CB11B673C0}" destId="{0AABE480-70B9-40DB-9903-025F67C106C8}" srcOrd="0" destOrd="0" presId="urn:microsoft.com/office/officeart/2005/8/layout/hList9"/>
    <dgm:cxn modelId="{03B023A4-E15F-4D83-8F08-B3EDA39243D8}" type="presParOf" srcId="{F3CA4C82-D248-44B0-843E-36CB11B673C0}" destId="{BF28F438-3CC4-4F97-BA9A-EDE266060E21}" srcOrd="1" destOrd="0" presId="urn:microsoft.com/office/officeart/2005/8/layout/hList9"/>
    <dgm:cxn modelId="{72BC25F3-ED33-446A-BEC5-4644F840F191}" type="presParOf" srcId="{BF28F438-3CC4-4F97-BA9A-EDE266060E21}" destId="{183621F8-3688-497F-ACAD-5262B1020748}" srcOrd="0" destOrd="0" presId="urn:microsoft.com/office/officeart/2005/8/layout/hList9"/>
    <dgm:cxn modelId="{F93F36C7-13D2-4EE3-8683-6BC08A710B0A}" type="presParOf" srcId="{BF28F438-3CC4-4F97-BA9A-EDE266060E21}" destId="{192CC46E-E012-40DA-90EF-C4E4489CEA5A}" srcOrd="1" destOrd="0" presId="urn:microsoft.com/office/officeart/2005/8/layout/hList9"/>
    <dgm:cxn modelId="{9C612A27-A485-4AC6-AA39-88971C9EF78A}" type="presParOf" srcId="{10F4C266-8ADC-4B25-8354-09A368489E20}" destId="{079FB994-C9AE-4E2C-9C3C-C752B528790A}" srcOrd="27" destOrd="0" presId="urn:microsoft.com/office/officeart/2005/8/layout/hList9"/>
    <dgm:cxn modelId="{F558428A-275F-46ED-9270-CB7DE05E84F1}" type="presParOf" srcId="{10F4C266-8ADC-4B25-8354-09A368489E20}" destId="{B3D0E1E5-9427-49BA-8DCD-1A38C708A6B4}" srcOrd="2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BB7291-750B-4AE9-B2FA-AF6959D72C6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B34158-888F-447E-8CBA-4AA3E87FE9E9}">
      <dgm:prSet phldrT="[文本]"/>
      <dgm:spPr/>
      <dgm:t>
        <a:bodyPr/>
        <a:lstStyle/>
        <a:p>
          <a:r>
            <a:rPr lang="zh-CN" altLang="en-US" dirty="0"/>
            <a:t>多市场</a:t>
          </a:r>
        </a:p>
      </dgm:t>
    </dgm:pt>
    <dgm:pt modelId="{FA56FF16-1718-4BC0-B194-6344D2A34309}" type="parTrans" cxnId="{1396CCF6-48F9-4C57-BE58-A34E42E3C2C5}">
      <dgm:prSet/>
      <dgm:spPr/>
      <dgm:t>
        <a:bodyPr/>
        <a:lstStyle/>
        <a:p>
          <a:endParaRPr lang="zh-CN" altLang="en-US"/>
        </a:p>
      </dgm:t>
    </dgm:pt>
    <dgm:pt modelId="{F81A51DA-6463-455A-B4CE-589410743DA7}" type="sibTrans" cxnId="{1396CCF6-48F9-4C57-BE58-A34E42E3C2C5}">
      <dgm:prSet/>
      <dgm:spPr/>
      <dgm:t>
        <a:bodyPr/>
        <a:lstStyle/>
        <a:p>
          <a:endParaRPr lang="zh-CN" altLang="en-US"/>
        </a:p>
      </dgm:t>
    </dgm:pt>
    <dgm:pt modelId="{45C5DE00-35AC-4D84-84C2-118310F59649}">
      <dgm:prSet phldrT="[文本]"/>
      <dgm:spPr/>
      <dgm:t>
        <a:bodyPr/>
        <a:lstStyle/>
        <a:p>
          <a:r>
            <a:rPr lang="en-US" altLang="zh-CN" dirty="0"/>
            <a:t>GTS</a:t>
          </a:r>
          <a:r>
            <a:rPr lang="zh-CN" altLang="en-US" dirty="0"/>
            <a:t>支持对接多市场</a:t>
          </a:r>
        </a:p>
      </dgm:t>
    </dgm:pt>
    <dgm:pt modelId="{7032568D-6831-4DEE-9B5C-F34A202AF3FB}" type="parTrans" cxnId="{995B5686-E6DA-4779-9027-EC9383DB0C10}">
      <dgm:prSet/>
      <dgm:spPr/>
      <dgm:t>
        <a:bodyPr/>
        <a:lstStyle/>
        <a:p>
          <a:endParaRPr lang="zh-CN" altLang="en-US"/>
        </a:p>
      </dgm:t>
    </dgm:pt>
    <dgm:pt modelId="{43824FA2-D9AC-4314-BE54-9580E2BEC90D}" type="sibTrans" cxnId="{995B5686-E6DA-4779-9027-EC9383DB0C10}">
      <dgm:prSet/>
      <dgm:spPr/>
      <dgm:t>
        <a:bodyPr/>
        <a:lstStyle/>
        <a:p>
          <a:endParaRPr lang="zh-CN" altLang="en-US"/>
        </a:p>
      </dgm:t>
    </dgm:pt>
    <dgm:pt modelId="{1EEEFE03-B6A1-4693-8155-2B67D9B0520A}">
      <dgm:prSet phldrT="[文本]"/>
      <dgm:spPr/>
      <dgm:t>
        <a:bodyPr/>
        <a:lstStyle/>
        <a:p>
          <a:r>
            <a:rPr lang="zh-CN" altLang="en-US" dirty="0"/>
            <a:t>多账户结构</a:t>
          </a:r>
        </a:p>
      </dgm:t>
    </dgm:pt>
    <dgm:pt modelId="{2060C8B0-7DB4-4C59-BE9C-BB863DD4668B}" type="parTrans" cxnId="{C11642DB-6796-410A-A94B-AF361541AB6B}">
      <dgm:prSet/>
      <dgm:spPr/>
      <dgm:t>
        <a:bodyPr/>
        <a:lstStyle/>
        <a:p>
          <a:endParaRPr lang="zh-CN" altLang="en-US"/>
        </a:p>
      </dgm:t>
    </dgm:pt>
    <dgm:pt modelId="{6DE8A63C-2D2D-4885-A681-F282B6523565}" type="sibTrans" cxnId="{C11642DB-6796-410A-A94B-AF361541AB6B}">
      <dgm:prSet/>
      <dgm:spPr/>
      <dgm:t>
        <a:bodyPr/>
        <a:lstStyle/>
        <a:p>
          <a:endParaRPr lang="zh-CN" altLang="en-US"/>
        </a:p>
      </dgm:t>
    </dgm:pt>
    <dgm:pt modelId="{F51142BA-8D3E-4386-BDE3-00E953ACA855}">
      <dgm:prSet phldrT="[文本]"/>
      <dgm:spPr/>
      <dgm:t>
        <a:bodyPr/>
        <a:lstStyle/>
        <a:p>
          <a:r>
            <a:rPr lang="en-US" altLang="zh-CN" dirty="0"/>
            <a:t>GTS</a:t>
          </a:r>
          <a:r>
            <a:rPr lang="zh-CN" altLang="en-US" dirty="0" smtClean="0"/>
            <a:t>支持多账户管理</a:t>
          </a:r>
          <a:endParaRPr lang="zh-CN" altLang="en-US" dirty="0"/>
        </a:p>
      </dgm:t>
    </dgm:pt>
    <dgm:pt modelId="{87633711-9228-4FF0-9744-23E1F644F058}" type="parTrans" cxnId="{CC054FE4-68DF-4267-93D0-22775CCC8E2C}">
      <dgm:prSet/>
      <dgm:spPr/>
      <dgm:t>
        <a:bodyPr/>
        <a:lstStyle/>
        <a:p>
          <a:endParaRPr lang="zh-CN" altLang="en-US"/>
        </a:p>
      </dgm:t>
    </dgm:pt>
    <dgm:pt modelId="{8A6BF52F-7007-4E36-93CB-3247349B99F3}" type="sibTrans" cxnId="{CC054FE4-68DF-4267-93D0-22775CCC8E2C}">
      <dgm:prSet/>
      <dgm:spPr/>
      <dgm:t>
        <a:bodyPr/>
        <a:lstStyle/>
        <a:p>
          <a:endParaRPr lang="zh-CN" altLang="en-US"/>
        </a:p>
      </dgm:t>
    </dgm:pt>
    <dgm:pt modelId="{EB3680B4-528E-442A-BFED-0E5DD1A65964}">
      <dgm:prSet phldrT="[文本]"/>
      <dgm:spPr/>
      <dgm:t>
        <a:bodyPr/>
        <a:lstStyle/>
        <a:p>
          <a:r>
            <a:rPr lang="zh-CN" altLang="en-US" dirty="0" smtClean="0"/>
            <a:t>国内市场：五大期货市场、金交所、两大证券市场</a:t>
          </a:r>
          <a:endParaRPr lang="zh-CN" altLang="en-US" dirty="0"/>
        </a:p>
      </dgm:t>
    </dgm:pt>
    <dgm:pt modelId="{48C8AEC9-7470-48D9-84CA-8A98CA646383}" type="parTrans" cxnId="{EE40724B-9533-4EBD-82A1-18DC199FCE4F}">
      <dgm:prSet/>
      <dgm:spPr/>
      <dgm:t>
        <a:bodyPr/>
        <a:lstStyle/>
        <a:p>
          <a:endParaRPr lang="zh-CN" altLang="en-US"/>
        </a:p>
      </dgm:t>
    </dgm:pt>
    <dgm:pt modelId="{AC00BB11-0876-461F-BF0F-329A9EC68FAB}" type="sibTrans" cxnId="{EE40724B-9533-4EBD-82A1-18DC199FCE4F}">
      <dgm:prSet/>
      <dgm:spPr/>
      <dgm:t>
        <a:bodyPr/>
        <a:lstStyle/>
        <a:p>
          <a:endParaRPr lang="zh-CN" altLang="en-US"/>
        </a:p>
      </dgm:t>
    </dgm:pt>
    <dgm:pt modelId="{F638842F-5A13-4E45-ABD3-3032D510C131}">
      <dgm:prSet phldrT="[文本]"/>
      <dgm:spPr/>
      <dgm:t>
        <a:bodyPr/>
        <a:lstStyle/>
        <a:p>
          <a:r>
            <a:rPr lang="zh-CN" altLang="en-US" dirty="0"/>
            <a:t>业务完整</a:t>
          </a:r>
        </a:p>
      </dgm:t>
    </dgm:pt>
    <dgm:pt modelId="{06FB8117-4552-4F02-B8C2-836BC19132DA}" type="parTrans" cxnId="{23B89E8D-4EB9-44D1-9400-B7E59A691571}">
      <dgm:prSet/>
      <dgm:spPr/>
      <dgm:t>
        <a:bodyPr/>
        <a:lstStyle/>
        <a:p>
          <a:endParaRPr lang="zh-CN" altLang="en-US"/>
        </a:p>
      </dgm:t>
    </dgm:pt>
    <dgm:pt modelId="{83B9C491-0AF3-4CFE-93EC-F5D2B6B78016}" type="sibTrans" cxnId="{23B89E8D-4EB9-44D1-9400-B7E59A691571}">
      <dgm:prSet/>
      <dgm:spPr/>
      <dgm:t>
        <a:bodyPr/>
        <a:lstStyle/>
        <a:p>
          <a:endParaRPr lang="zh-CN" altLang="en-US"/>
        </a:p>
      </dgm:t>
    </dgm:pt>
    <dgm:pt modelId="{353AEDAF-62FF-491C-BE2B-8E7441EF7C85}">
      <dgm:prSet phldrT="[文本]"/>
      <dgm:spPr/>
      <dgm:t>
        <a:bodyPr/>
        <a:lstStyle/>
        <a:p>
          <a:r>
            <a:rPr lang="zh-CN" altLang="en-US" dirty="0"/>
            <a:t>交易、风控、结算于一体</a:t>
          </a:r>
        </a:p>
      </dgm:t>
    </dgm:pt>
    <dgm:pt modelId="{6AEDE963-70BF-4E20-845A-FAB63B5B467E}" type="parTrans" cxnId="{73D8D440-46C5-4818-9ECD-57EEC435D820}">
      <dgm:prSet/>
      <dgm:spPr/>
      <dgm:t>
        <a:bodyPr/>
        <a:lstStyle/>
        <a:p>
          <a:endParaRPr lang="zh-CN" altLang="en-US"/>
        </a:p>
      </dgm:t>
    </dgm:pt>
    <dgm:pt modelId="{C9FB421C-36E1-4626-9E67-D66F74B8C891}" type="sibTrans" cxnId="{73D8D440-46C5-4818-9ECD-57EEC435D820}">
      <dgm:prSet/>
      <dgm:spPr/>
      <dgm:t>
        <a:bodyPr/>
        <a:lstStyle/>
        <a:p>
          <a:endParaRPr lang="zh-CN" altLang="en-US"/>
        </a:p>
      </dgm:t>
    </dgm:pt>
    <dgm:pt modelId="{EA7A7B8C-1D56-4A3E-9F44-D49A5DFC7550}">
      <dgm:prSet phldrT="[文本]"/>
      <dgm:spPr/>
      <dgm:t>
        <a:bodyPr/>
        <a:lstStyle/>
        <a:p>
          <a:r>
            <a:rPr lang="zh-CN" altLang="en-US" dirty="0" smtClean="0"/>
            <a:t>支持父子账户管理（一对多、多对一、多对多）</a:t>
          </a:r>
          <a:endParaRPr lang="zh-CN" altLang="en-US" dirty="0"/>
        </a:p>
      </dgm:t>
    </dgm:pt>
    <dgm:pt modelId="{BA32B152-28B3-4F54-84D4-77D39801AF17}" type="parTrans" cxnId="{95793218-FF60-4971-9C42-A46584FD65DE}">
      <dgm:prSet/>
      <dgm:spPr/>
      <dgm:t>
        <a:bodyPr/>
        <a:lstStyle/>
        <a:p>
          <a:endParaRPr lang="zh-CN" altLang="en-US"/>
        </a:p>
      </dgm:t>
    </dgm:pt>
    <dgm:pt modelId="{7279B81F-B1A1-41BB-A69A-99F1E1966CB2}" type="sibTrans" cxnId="{95793218-FF60-4971-9C42-A46584FD65DE}">
      <dgm:prSet/>
      <dgm:spPr/>
      <dgm:t>
        <a:bodyPr/>
        <a:lstStyle/>
        <a:p>
          <a:endParaRPr lang="zh-CN" altLang="en-US"/>
        </a:p>
      </dgm:t>
    </dgm:pt>
    <dgm:pt modelId="{13082017-200B-49E3-B2A4-E52CA0CA7E12}">
      <dgm:prSet phldrT="[文本]"/>
      <dgm:spPr/>
      <dgm:t>
        <a:bodyPr/>
        <a:lstStyle/>
        <a:p>
          <a:r>
            <a:rPr lang="zh-CN" altLang="en-US" dirty="0" smtClean="0"/>
            <a:t>国外市场：</a:t>
          </a:r>
          <a:r>
            <a:rPr lang="en-US" altLang="zh-CN" dirty="0" smtClean="0"/>
            <a:t>LME</a:t>
          </a:r>
          <a:r>
            <a:rPr lang="zh-CN" altLang="en-US" dirty="0" smtClean="0"/>
            <a:t>、</a:t>
          </a:r>
          <a:r>
            <a:rPr lang="en-US" altLang="zh-CN" dirty="0" smtClean="0"/>
            <a:t>CME</a:t>
          </a:r>
          <a:r>
            <a:rPr lang="zh-CN" altLang="en-US" dirty="0" smtClean="0"/>
            <a:t>等</a:t>
          </a:r>
          <a:endParaRPr lang="zh-CN" altLang="en-US" dirty="0"/>
        </a:p>
      </dgm:t>
    </dgm:pt>
    <dgm:pt modelId="{4C7221A0-26DF-4574-BF2E-69AA7C7074A3}" type="parTrans" cxnId="{FCE60304-69A4-4036-9923-79429B9071A1}">
      <dgm:prSet/>
      <dgm:spPr/>
      <dgm:t>
        <a:bodyPr/>
        <a:lstStyle/>
        <a:p>
          <a:endParaRPr lang="zh-CN" altLang="en-US"/>
        </a:p>
      </dgm:t>
    </dgm:pt>
    <dgm:pt modelId="{4BED5126-56F4-4BDC-B565-4FDA0D866B57}" type="sibTrans" cxnId="{FCE60304-69A4-4036-9923-79429B9071A1}">
      <dgm:prSet/>
      <dgm:spPr/>
      <dgm:t>
        <a:bodyPr/>
        <a:lstStyle/>
        <a:p>
          <a:endParaRPr lang="zh-CN" altLang="en-US"/>
        </a:p>
      </dgm:t>
    </dgm:pt>
    <dgm:pt modelId="{59B7A268-0031-4B07-8258-394E362DCFE0}" type="pres">
      <dgm:prSet presAssocID="{01BB7291-750B-4AE9-B2FA-AF6959D72C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CE4CBA-97B9-4125-8E1C-925408AEECAC}" type="pres">
      <dgm:prSet presAssocID="{27B34158-888F-447E-8CBA-4AA3E87FE9E9}" presName="composite" presStyleCnt="0"/>
      <dgm:spPr/>
    </dgm:pt>
    <dgm:pt modelId="{B3E6F431-D8B4-46C7-A9CB-BACC9BEBF17C}" type="pres">
      <dgm:prSet presAssocID="{27B34158-888F-447E-8CBA-4AA3E87FE9E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C7927-E8A1-45B5-870A-07E27F1A8AA0}" type="pres">
      <dgm:prSet presAssocID="{27B34158-888F-447E-8CBA-4AA3E87FE9E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237304-E263-4A2A-B5AF-CEC31D0A6AE1}" type="pres">
      <dgm:prSet presAssocID="{F81A51DA-6463-455A-B4CE-589410743DA7}" presName="sp" presStyleCnt="0"/>
      <dgm:spPr/>
    </dgm:pt>
    <dgm:pt modelId="{23148F13-C06D-4BD4-A415-AEF956C9CCF0}" type="pres">
      <dgm:prSet presAssocID="{1EEEFE03-B6A1-4693-8155-2B67D9B0520A}" presName="composite" presStyleCnt="0"/>
      <dgm:spPr/>
    </dgm:pt>
    <dgm:pt modelId="{58455AA1-F9AD-4446-812D-D35BC1F1EAD0}" type="pres">
      <dgm:prSet presAssocID="{1EEEFE03-B6A1-4693-8155-2B67D9B052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76A75-E9D6-4C2E-B191-2614928243D4}" type="pres">
      <dgm:prSet presAssocID="{1EEEFE03-B6A1-4693-8155-2B67D9B052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68705-D45B-4851-9FBD-72FD1EDB11C1}" type="pres">
      <dgm:prSet presAssocID="{6DE8A63C-2D2D-4885-A681-F282B6523565}" presName="sp" presStyleCnt="0"/>
      <dgm:spPr/>
    </dgm:pt>
    <dgm:pt modelId="{D55E492B-30D6-496C-894C-7A22CB82B499}" type="pres">
      <dgm:prSet presAssocID="{F638842F-5A13-4E45-ABD3-3032D510C131}" presName="composite" presStyleCnt="0"/>
      <dgm:spPr/>
    </dgm:pt>
    <dgm:pt modelId="{E40480C5-24C4-4ABC-8FA0-B2DE16757F43}" type="pres">
      <dgm:prSet presAssocID="{F638842F-5A13-4E45-ABD3-3032D510C13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DC7BC0-8AB5-41BA-83A8-39A7243DAAC2}" type="pres">
      <dgm:prSet presAssocID="{F638842F-5A13-4E45-ABD3-3032D510C131}" presName="descendantText" presStyleLbl="alignAcc1" presStyleIdx="2" presStyleCnt="3" custScaleY="87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40724B-9533-4EBD-82A1-18DC199FCE4F}" srcId="{27B34158-888F-447E-8CBA-4AA3E87FE9E9}" destId="{EB3680B4-528E-442A-BFED-0E5DD1A65964}" srcOrd="1" destOrd="0" parTransId="{48C8AEC9-7470-48D9-84CA-8A98CA646383}" sibTransId="{AC00BB11-0876-461F-BF0F-329A9EC68FAB}"/>
    <dgm:cxn modelId="{995B5686-E6DA-4779-9027-EC9383DB0C10}" srcId="{27B34158-888F-447E-8CBA-4AA3E87FE9E9}" destId="{45C5DE00-35AC-4D84-84C2-118310F59649}" srcOrd="0" destOrd="0" parTransId="{7032568D-6831-4DEE-9B5C-F34A202AF3FB}" sibTransId="{43824FA2-D9AC-4314-BE54-9580E2BEC90D}"/>
    <dgm:cxn modelId="{CC054FE4-68DF-4267-93D0-22775CCC8E2C}" srcId="{1EEEFE03-B6A1-4693-8155-2B67D9B0520A}" destId="{F51142BA-8D3E-4386-BDE3-00E953ACA855}" srcOrd="0" destOrd="0" parTransId="{87633711-9228-4FF0-9744-23E1F644F058}" sibTransId="{8A6BF52F-7007-4E36-93CB-3247349B99F3}"/>
    <dgm:cxn modelId="{44D81C2C-F30D-44F7-B36D-2EDF44DC9D4E}" type="presOf" srcId="{1EEEFE03-B6A1-4693-8155-2B67D9B0520A}" destId="{58455AA1-F9AD-4446-812D-D35BC1F1EAD0}" srcOrd="0" destOrd="0" presId="urn:microsoft.com/office/officeart/2005/8/layout/chevron2"/>
    <dgm:cxn modelId="{C11642DB-6796-410A-A94B-AF361541AB6B}" srcId="{01BB7291-750B-4AE9-B2FA-AF6959D72C62}" destId="{1EEEFE03-B6A1-4693-8155-2B67D9B0520A}" srcOrd="1" destOrd="0" parTransId="{2060C8B0-7DB4-4C59-BE9C-BB863DD4668B}" sibTransId="{6DE8A63C-2D2D-4885-A681-F282B6523565}"/>
    <dgm:cxn modelId="{9C2D06BD-2469-4374-8DB3-12E24C628319}" type="presOf" srcId="{353AEDAF-62FF-491C-BE2B-8E7441EF7C85}" destId="{3EDC7BC0-8AB5-41BA-83A8-39A7243DAAC2}" srcOrd="0" destOrd="0" presId="urn:microsoft.com/office/officeart/2005/8/layout/chevron2"/>
    <dgm:cxn modelId="{0EFBB1A4-A86C-4D01-812F-C9C42DDA0065}" type="presOf" srcId="{01BB7291-750B-4AE9-B2FA-AF6959D72C62}" destId="{59B7A268-0031-4B07-8258-394E362DCFE0}" srcOrd="0" destOrd="0" presId="urn:microsoft.com/office/officeart/2005/8/layout/chevron2"/>
    <dgm:cxn modelId="{8D9A499C-CA6F-408F-A93F-BF0C8C5BA6C6}" type="presOf" srcId="{F638842F-5A13-4E45-ABD3-3032D510C131}" destId="{E40480C5-24C4-4ABC-8FA0-B2DE16757F43}" srcOrd="0" destOrd="0" presId="urn:microsoft.com/office/officeart/2005/8/layout/chevron2"/>
    <dgm:cxn modelId="{73D8D440-46C5-4818-9ECD-57EEC435D820}" srcId="{F638842F-5A13-4E45-ABD3-3032D510C131}" destId="{353AEDAF-62FF-491C-BE2B-8E7441EF7C85}" srcOrd="0" destOrd="0" parTransId="{6AEDE963-70BF-4E20-845A-FAB63B5B467E}" sibTransId="{C9FB421C-36E1-4626-9E67-D66F74B8C891}"/>
    <dgm:cxn modelId="{FCE60304-69A4-4036-9923-79429B9071A1}" srcId="{27B34158-888F-447E-8CBA-4AA3E87FE9E9}" destId="{13082017-200B-49E3-B2A4-E52CA0CA7E12}" srcOrd="2" destOrd="0" parTransId="{4C7221A0-26DF-4574-BF2E-69AA7C7074A3}" sibTransId="{4BED5126-56F4-4BDC-B565-4FDA0D866B57}"/>
    <dgm:cxn modelId="{B7316297-13D9-4ADC-B8F8-0CF0CBA47F16}" type="presOf" srcId="{EB3680B4-528E-442A-BFED-0E5DD1A65964}" destId="{B70C7927-E8A1-45B5-870A-07E27F1A8AA0}" srcOrd="0" destOrd="1" presId="urn:microsoft.com/office/officeart/2005/8/layout/chevron2"/>
    <dgm:cxn modelId="{AF06AF9D-052C-44BF-8E1E-F456BF2F4F42}" type="presOf" srcId="{F51142BA-8D3E-4386-BDE3-00E953ACA855}" destId="{E4376A75-E9D6-4C2E-B191-2614928243D4}" srcOrd="0" destOrd="0" presId="urn:microsoft.com/office/officeart/2005/8/layout/chevron2"/>
    <dgm:cxn modelId="{23B89E8D-4EB9-44D1-9400-B7E59A691571}" srcId="{01BB7291-750B-4AE9-B2FA-AF6959D72C62}" destId="{F638842F-5A13-4E45-ABD3-3032D510C131}" srcOrd="2" destOrd="0" parTransId="{06FB8117-4552-4F02-B8C2-836BC19132DA}" sibTransId="{83B9C491-0AF3-4CFE-93EC-F5D2B6B78016}"/>
    <dgm:cxn modelId="{6519E5F5-7543-4104-91EA-B323E8BDC749}" type="presOf" srcId="{EA7A7B8C-1D56-4A3E-9F44-D49A5DFC7550}" destId="{E4376A75-E9D6-4C2E-B191-2614928243D4}" srcOrd="0" destOrd="1" presId="urn:microsoft.com/office/officeart/2005/8/layout/chevron2"/>
    <dgm:cxn modelId="{1396CCF6-48F9-4C57-BE58-A34E42E3C2C5}" srcId="{01BB7291-750B-4AE9-B2FA-AF6959D72C62}" destId="{27B34158-888F-447E-8CBA-4AA3E87FE9E9}" srcOrd="0" destOrd="0" parTransId="{FA56FF16-1718-4BC0-B194-6344D2A34309}" sibTransId="{F81A51DA-6463-455A-B4CE-589410743DA7}"/>
    <dgm:cxn modelId="{E2D39E3E-2249-4416-A303-B8DCA9D044CA}" type="presOf" srcId="{13082017-200B-49E3-B2A4-E52CA0CA7E12}" destId="{B70C7927-E8A1-45B5-870A-07E27F1A8AA0}" srcOrd="0" destOrd="2" presId="urn:microsoft.com/office/officeart/2005/8/layout/chevron2"/>
    <dgm:cxn modelId="{A838B330-A8E4-4077-BFAE-A80717B2DD5F}" type="presOf" srcId="{27B34158-888F-447E-8CBA-4AA3E87FE9E9}" destId="{B3E6F431-D8B4-46C7-A9CB-BACC9BEBF17C}" srcOrd="0" destOrd="0" presId="urn:microsoft.com/office/officeart/2005/8/layout/chevron2"/>
    <dgm:cxn modelId="{95793218-FF60-4971-9C42-A46584FD65DE}" srcId="{1EEEFE03-B6A1-4693-8155-2B67D9B0520A}" destId="{EA7A7B8C-1D56-4A3E-9F44-D49A5DFC7550}" srcOrd="1" destOrd="0" parTransId="{BA32B152-28B3-4F54-84D4-77D39801AF17}" sibTransId="{7279B81F-B1A1-41BB-A69A-99F1E1966CB2}"/>
    <dgm:cxn modelId="{A9CA0E37-A63D-4334-971A-47297442C214}" type="presOf" srcId="{45C5DE00-35AC-4D84-84C2-118310F59649}" destId="{B70C7927-E8A1-45B5-870A-07E27F1A8AA0}" srcOrd="0" destOrd="0" presId="urn:microsoft.com/office/officeart/2005/8/layout/chevron2"/>
    <dgm:cxn modelId="{803B9718-F107-40C8-9664-5E66121B698E}" type="presParOf" srcId="{59B7A268-0031-4B07-8258-394E362DCFE0}" destId="{D8CE4CBA-97B9-4125-8E1C-925408AEECAC}" srcOrd="0" destOrd="0" presId="urn:microsoft.com/office/officeart/2005/8/layout/chevron2"/>
    <dgm:cxn modelId="{1AD8AAE8-CDAA-4A2E-8D9F-83C42059A2B7}" type="presParOf" srcId="{D8CE4CBA-97B9-4125-8E1C-925408AEECAC}" destId="{B3E6F431-D8B4-46C7-A9CB-BACC9BEBF17C}" srcOrd="0" destOrd="0" presId="urn:microsoft.com/office/officeart/2005/8/layout/chevron2"/>
    <dgm:cxn modelId="{BBB7C677-B04C-4EA3-ACB6-4629CB267357}" type="presParOf" srcId="{D8CE4CBA-97B9-4125-8E1C-925408AEECAC}" destId="{B70C7927-E8A1-45B5-870A-07E27F1A8AA0}" srcOrd="1" destOrd="0" presId="urn:microsoft.com/office/officeart/2005/8/layout/chevron2"/>
    <dgm:cxn modelId="{6E34BE6C-A4DA-4769-AB1B-F684B6DDA33F}" type="presParOf" srcId="{59B7A268-0031-4B07-8258-394E362DCFE0}" destId="{1D237304-E263-4A2A-B5AF-CEC31D0A6AE1}" srcOrd="1" destOrd="0" presId="urn:microsoft.com/office/officeart/2005/8/layout/chevron2"/>
    <dgm:cxn modelId="{0C9F19B8-868D-4CEC-AEA2-C63704196C98}" type="presParOf" srcId="{59B7A268-0031-4B07-8258-394E362DCFE0}" destId="{23148F13-C06D-4BD4-A415-AEF956C9CCF0}" srcOrd="2" destOrd="0" presId="urn:microsoft.com/office/officeart/2005/8/layout/chevron2"/>
    <dgm:cxn modelId="{249B4633-C47E-49A3-A20E-3552796B74ED}" type="presParOf" srcId="{23148F13-C06D-4BD4-A415-AEF956C9CCF0}" destId="{58455AA1-F9AD-4446-812D-D35BC1F1EAD0}" srcOrd="0" destOrd="0" presId="urn:microsoft.com/office/officeart/2005/8/layout/chevron2"/>
    <dgm:cxn modelId="{E0493392-F02E-41C8-80A0-355CCFCFA51A}" type="presParOf" srcId="{23148F13-C06D-4BD4-A415-AEF956C9CCF0}" destId="{E4376A75-E9D6-4C2E-B191-2614928243D4}" srcOrd="1" destOrd="0" presId="urn:microsoft.com/office/officeart/2005/8/layout/chevron2"/>
    <dgm:cxn modelId="{D5BB4D64-92A5-4081-BA3D-01CB3B5AD582}" type="presParOf" srcId="{59B7A268-0031-4B07-8258-394E362DCFE0}" destId="{A4A68705-D45B-4851-9FBD-72FD1EDB11C1}" srcOrd="3" destOrd="0" presId="urn:microsoft.com/office/officeart/2005/8/layout/chevron2"/>
    <dgm:cxn modelId="{97DCFB3B-9D2A-4757-8411-357B7B9C0DFF}" type="presParOf" srcId="{59B7A268-0031-4B07-8258-394E362DCFE0}" destId="{D55E492B-30D6-496C-894C-7A22CB82B499}" srcOrd="4" destOrd="0" presId="urn:microsoft.com/office/officeart/2005/8/layout/chevron2"/>
    <dgm:cxn modelId="{26DCDF49-0628-4880-84C8-C4F89D016779}" type="presParOf" srcId="{D55E492B-30D6-496C-894C-7A22CB82B499}" destId="{E40480C5-24C4-4ABC-8FA0-B2DE16757F43}" srcOrd="0" destOrd="0" presId="urn:microsoft.com/office/officeart/2005/8/layout/chevron2"/>
    <dgm:cxn modelId="{BEE2935B-09A6-438F-BA27-EF464B90B102}" type="presParOf" srcId="{D55E492B-30D6-496C-894C-7A22CB82B499}" destId="{3EDC7BC0-8AB5-41BA-83A8-39A7243DAA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BB7291-750B-4AE9-B2FA-AF6959D72C6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ED3A36-B51F-496E-A3B0-40BDF5C613F6}">
      <dgm:prSet phldrT="[文本]"/>
      <dgm:spPr/>
      <dgm:t>
        <a:bodyPr/>
        <a:lstStyle/>
        <a:p>
          <a:r>
            <a:rPr lang="zh-CN" altLang="en-US" dirty="0"/>
            <a:t>平台</a:t>
          </a:r>
        </a:p>
      </dgm:t>
    </dgm:pt>
    <dgm:pt modelId="{AE6BF91D-38C2-46C2-B494-3D697B4B54D2}" type="parTrans" cxnId="{DBFF8B22-5110-4F6A-9D81-26962146D2C5}">
      <dgm:prSet/>
      <dgm:spPr/>
      <dgm:t>
        <a:bodyPr/>
        <a:lstStyle/>
        <a:p>
          <a:endParaRPr lang="zh-CN" altLang="en-US"/>
        </a:p>
      </dgm:t>
    </dgm:pt>
    <dgm:pt modelId="{CF768923-32A4-4979-BFA4-70602C17F3B2}" type="sibTrans" cxnId="{DBFF8B22-5110-4F6A-9D81-26962146D2C5}">
      <dgm:prSet/>
      <dgm:spPr/>
      <dgm:t>
        <a:bodyPr/>
        <a:lstStyle/>
        <a:p>
          <a:endParaRPr lang="zh-CN" altLang="en-US"/>
        </a:p>
      </dgm:t>
    </dgm:pt>
    <dgm:pt modelId="{85DB06B9-DB75-481C-8027-0E1391CC1CA1}">
      <dgm:prSet phldrT="[文本]"/>
      <dgm:spPr/>
      <dgm:t>
        <a:bodyPr/>
        <a:lstStyle/>
        <a:p>
          <a:r>
            <a:rPr lang="zh-CN" altLang="en-US" dirty="0"/>
            <a:t>单一平台，接入多个市场</a:t>
          </a:r>
        </a:p>
      </dgm:t>
    </dgm:pt>
    <dgm:pt modelId="{BA22A0C2-52A7-4C45-AAA9-7E06F39D8560}" type="parTrans" cxnId="{E58E9958-753C-4875-AABD-E1A3D13C2790}">
      <dgm:prSet/>
      <dgm:spPr/>
      <dgm:t>
        <a:bodyPr/>
        <a:lstStyle/>
        <a:p>
          <a:endParaRPr lang="zh-CN" altLang="en-US"/>
        </a:p>
      </dgm:t>
    </dgm:pt>
    <dgm:pt modelId="{F4824716-AC69-4038-A530-606F322533A9}" type="sibTrans" cxnId="{E58E9958-753C-4875-AABD-E1A3D13C2790}">
      <dgm:prSet/>
      <dgm:spPr/>
      <dgm:t>
        <a:bodyPr/>
        <a:lstStyle/>
        <a:p>
          <a:endParaRPr lang="zh-CN" altLang="en-US"/>
        </a:p>
      </dgm:t>
    </dgm:pt>
    <dgm:pt modelId="{1EEEFE03-B6A1-4693-8155-2B67D9B0520A}">
      <dgm:prSet phldrT="[文本]"/>
      <dgm:spPr/>
      <dgm:t>
        <a:bodyPr/>
        <a:lstStyle/>
        <a:p>
          <a:r>
            <a:rPr lang="zh-CN" altLang="en-US" dirty="0"/>
            <a:t>开放性</a:t>
          </a:r>
        </a:p>
      </dgm:t>
    </dgm:pt>
    <dgm:pt modelId="{2060C8B0-7DB4-4C59-BE9C-BB863DD4668B}" type="parTrans" cxnId="{C11642DB-6796-410A-A94B-AF361541AB6B}">
      <dgm:prSet/>
      <dgm:spPr/>
      <dgm:t>
        <a:bodyPr/>
        <a:lstStyle/>
        <a:p>
          <a:endParaRPr lang="zh-CN" altLang="en-US"/>
        </a:p>
      </dgm:t>
    </dgm:pt>
    <dgm:pt modelId="{6DE8A63C-2D2D-4885-A681-F282B6523565}" type="sibTrans" cxnId="{C11642DB-6796-410A-A94B-AF361541AB6B}">
      <dgm:prSet/>
      <dgm:spPr/>
      <dgm:t>
        <a:bodyPr/>
        <a:lstStyle/>
        <a:p>
          <a:endParaRPr lang="zh-CN" altLang="en-US"/>
        </a:p>
      </dgm:t>
    </dgm:pt>
    <dgm:pt modelId="{7C3BED0F-FE75-4975-B737-D565BEBA9A94}">
      <dgm:prSet phldrT="[文本]"/>
      <dgm:spPr/>
      <dgm:t>
        <a:bodyPr/>
        <a:lstStyle/>
        <a:p>
          <a:r>
            <a:rPr lang="zh-CN" altLang="en-US" dirty="0"/>
            <a:t>统一</a:t>
          </a:r>
          <a:r>
            <a:rPr lang="en-US" altLang="zh-CN" dirty="0"/>
            <a:t>API</a:t>
          </a:r>
          <a:r>
            <a:rPr lang="zh-CN" altLang="en-US" dirty="0"/>
            <a:t>接口，满足程序化接入</a:t>
          </a:r>
        </a:p>
      </dgm:t>
    </dgm:pt>
    <dgm:pt modelId="{71A6E57C-02D0-4EE6-952F-56AD7B24F5A1}" type="parTrans" cxnId="{DBD39AEC-984E-44D5-A19F-0408E3B6AAC1}">
      <dgm:prSet/>
      <dgm:spPr/>
      <dgm:t>
        <a:bodyPr/>
        <a:lstStyle/>
        <a:p>
          <a:endParaRPr lang="zh-CN" altLang="en-US"/>
        </a:p>
      </dgm:t>
    </dgm:pt>
    <dgm:pt modelId="{C54FAFD9-38F3-446A-8745-ED4A1C0A426A}" type="sibTrans" cxnId="{DBD39AEC-984E-44D5-A19F-0408E3B6AAC1}">
      <dgm:prSet/>
      <dgm:spPr/>
      <dgm:t>
        <a:bodyPr/>
        <a:lstStyle/>
        <a:p>
          <a:endParaRPr lang="zh-CN" altLang="en-US"/>
        </a:p>
      </dgm:t>
    </dgm:pt>
    <dgm:pt modelId="{070FD231-C4D0-43CF-815E-E5747634E03A}">
      <dgm:prSet phldrT="[文本]"/>
      <dgm:spPr/>
      <dgm:t>
        <a:bodyPr/>
        <a:lstStyle/>
        <a:p>
          <a:r>
            <a:rPr lang="zh-CN" altLang="en-US" dirty="0"/>
            <a:t>整合上层</a:t>
          </a:r>
          <a:r>
            <a:rPr lang="en-US" altLang="zh-CN" dirty="0"/>
            <a:t>API</a:t>
          </a:r>
          <a:r>
            <a:rPr lang="zh-CN" altLang="en-US" dirty="0"/>
            <a:t>，提供标准</a:t>
          </a:r>
          <a:r>
            <a:rPr lang="en-US" altLang="zh-CN" dirty="0"/>
            <a:t>API</a:t>
          </a:r>
          <a:endParaRPr lang="zh-CN" altLang="en-US" dirty="0"/>
        </a:p>
      </dgm:t>
    </dgm:pt>
    <dgm:pt modelId="{FB4F849D-90FF-4DC0-9644-E3B97B8E477D}" type="parTrans" cxnId="{3D59F631-6436-4DE1-A690-5D3DD064F54B}">
      <dgm:prSet/>
      <dgm:spPr/>
      <dgm:t>
        <a:bodyPr/>
        <a:lstStyle/>
        <a:p>
          <a:endParaRPr lang="zh-CN" altLang="en-US"/>
        </a:p>
      </dgm:t>
    </dgm:pt>
    <dgm:pt modelId="{A669B603-7509-4A38-967E-D67EC020C9D7}" type="sibTrans" cxnId="{3D59F631-6436-4DE1-A690-5D3DD064F54B}">
      <dgm:prSet/>
      <dgm:spPr/>
      <dgm:t>
        <a:bodyPr/>
        <a:lstStyle/>
        <a:p>
          <a:endParaRPr lang="zh-CN" altLang="en-US"/>
        </a:p>
      </dgm:t>
    </dgm:pt>
    <dgm:pt modelId="{CF3BBAEB-0608-41D2-B36D-0F17CC073E9C}">
      <dgm:prSet phldrT="[文本]"/>
      <dgm:spPr/>
      <dgm:t>
        <a:bodyPr/>
        <a:lstStyle/>
        <a:p>
          <a:r>
            <a:rPr lang="zh-CN" altLang="en-US" dirty="0"/>
            <a:t>类</a:t>
          </a:r>
          <a:r>
            <a:rPr lang="en-US" altLang="zh-CN" dirty="0"/>
            <a:t>CTP API</a:t>
          </a:r>
          <a:r>
            <a:rPr lang="zh-CN" altLang="en-US" dirty="0"/>
            <a:t>，原策略无缝接入</a:t>
          </a:r>
        </a:p>
      </dgm:t>
    </dgm:pt>
    <dgm:pt modelId="{02D89642-E5CB-4D10-AE85-44BD6600C165}" type="parTrans" cxnId="{344A7AA9-05C2-4FF0-9E1E-69412F4A3899}">
      <dgm:prSet/>
      <dgm:spPr/>
      <dgm:t>
        <a:bodyPr/>
        <a:lstStyle/>
        <a:p>
          <a:endParaRPr lang="zh-CN" altLang="en-US"/>
        </a:p>
      </dgm:t>
    </dgm:pt>
    <dgm:pt modelId="{829E9343-D2F8-45E5-9F03-7CA69C3F65E1}" type="sibTrans" cxnId="{344A7AA9-05C2-4FF0-9E1E-69412F4A3899}">
      <dgm:prSet/>
      <dgm:spPr/>
      <dgm:t>
        <a:bodyPr/>
        <a:lstStyle/>
        <a:p>
          <a:endParaRPr lang="zh-CN" altLang="en-US"/>
        </a:p>
      </dgm:t>
    </dgm:pt>
    <dgm:pt modelId="{E7A2BD69-8A24-44A3-ABE4-A12F2B3F23FE}">
      <dgm:prSet phldrT="[文本]"/>
      <dgm:spPr/>
      <dgm:t>
        <a:bodyPr/>
        <a:lstStyle/>
        <a:p>
          <a:r>
            <a:rPr lang="zh-CN" altLang="en-US" dirty="0"/>
            <a:t>安全合规</a:t>
          </a:r>
        </a:p>
      </dgm:t>
    </dgm:pt>
    <dgm:pt modelId="{4A393DA8-2671-4E5B-AD3D-5F97C25AB312}" type="parTrans" cxnId="{38FD145C-AAD4-46A4-BABD-DB909C3951C3}">
      <dgm:prSet/>
      <dgm:spPr/>
      <dgm:t>
        <a:bodyPr/>
        <a:lstStyle/>
        <a:p>
          <a:endParaRPr lang="zh-CN" altLang="en-US"/>
        </a:p>
      </dgm:t>
    </dgm:pt>
    <dgm:pt modelId="{53C77ABF-3A04-47F9-B23B-C19F43E059E6}" type="sibTrans" cxnId="{38FD145C-AAD4-46A4-BABD-DB909C3951C3}">
      <dgm:prSet/>
      <dgm:spPr/>
      <dgm:t>
        <a:bodyPr/>
        <a:lstStyle/>
        <a:p>
          <a:endParaRPr lang="zh-CN" altLang="en-US"/>
        </a:p>
      </dgm:t>
    </dgm:pt>
    <dgm:pt modelId="{0546DEBE-B0B2-43E7-8871-07EA27E5597B}">
      <dgm:prSet phldrT="[文本]"/>
      <dgm:spPr/>
      <dgm:t>
        <a:bodyPr/>
        <a:lstStyle/>
        <a:p>
          <a:r>
            <a:rPr lang="zh-CN" altLang="en-US" dirty="0"/>
            <a:t>满足交易所合规要求</a:t>
          </a:r>
        </a:p>
      </dgm:t>
    </dgm:pt>
    <dgm:pt modelId="{268DE737-B019-4B78-A09A-0856864AF69D}" type="parTrans" cxnId="{3CBE984B-55C4-4DDD-A8A9-228AD32D8AF1}">
      <dgm:prSet/>
      <dgm:spPr/>
      <dgm:t>
        <a:bodyPr/>
        <a:lstStyle/>
        <a:p>
          <a:endParaRPr lang="zh-CN" altLang="en-US"/>
        </a:p>
      </dgm:t>
    </dgm:pt>
    <dgm:pt modelId="{E690073E-8143-4B86-BDA4-9A6E9C31DDAE}" type="sibTrans" cxnId="{3CBE984B-55C4-4DDD-A8A9-228AD32D8AF1}">
      <dgm:prSet/>
      <dgm:spPr/>
      <dgm:t>
        <a:bodyPr/>
        <a:lstStyle/>
        <a:p>
          <a:endParaRPr lang="zh-CN" altLang="en-US"/>
        </a:p>
      </dgm:t>
    </dgm:pt>
    <dgm:pt modelId="{AF6BAC2D-FA1B-49E4-9575-E6EF29A4B69E}">
      <dgm:prSet phldrT="[文本]"/>
      <dgm:spPr/>
      <dgm:t>
        <a:bodyPr/>
        <a:lstStyle/>
        <a:p>
          <a:r>
            <a:rPr lang="zh-CN" altLang="en-US" dirty="0"/>
            <a:t>符合交易所接入要求</a:t>
          </a:r>
        </a:p>
      </dgm:t>
    </dgm:pt>
    <dgm:pt modelId="{E886CC24-A485-4A63-A254-3304907D7A50}" type="parTrans" cxnId="{BFF39B1F-E4FC-47E1-BAEC-7081CC3B3252}">
      <dgm:prSet/>
      <dgm:spPr/>
      <dgm:t>
        <a:bodyPr/>
        <a:lstStyle/>
        <a:p>
          <a:endParaRPr lang="zh-CN" altLang="en-US"/>
        </a:p>
      </dgm:t>
    </dgm:pt>
    <dgm:pt modelId="{4AA4DFDE-CB75-4451-A09F-D9774D0F8C44}" type="sibTrans" cxnId="{BFF39B1F-E4FC-47E1-BAEC-7081CC3B3252}">
      <dgm:prSet/>
      <dgm:spPr/>
      <dgm:t>
        <a:bodyPr/>
        <a:lstStyle/>
        <a:p>
          <a:endParaRPr lang="zh-CN" altLang="en-US"/>
        </a:p>
      </dgm:t>
    </dgm:pt>
    <dgm:pt modelId="{59B7A268-0031-4B07-8258-394E362DCFE0}" type="pres">
      <dgm:prSet presAssocID="{01BB7291-750B-4AE9-B2FA-AF6959D72C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986D10-CC05-438C-B1A1-D0FB1AC4959B}" type="pres">
      <dgm:prSet presAssocID="{28ED3A36-B51F-496E-A3B0-40BDF5C613F6}" presName="composite" presStyleCnt="0"/>
      <dgm:spPr/>
    </dgm:pt>
    <dgm:pt modelId="{FC5B92DD-5C98-4927-9F3F-A53490065C34}" type="pres">
      <dgm:prSet presAssocID="{28ED3A36-B51F-496E-A3B0-40BDF5C613F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C3CCB3-9187-47CA-A954-3045DED1B88D}" type="pres">
      <dgm:prSet presAssocID="{28ED3A36-B51F-496E-A3B0-40BDF5C613F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E91B40-2866-46DD-A218-071B1AE0FE37}" type="pres">
      <dgm:prSet presAssocID="{CF768923-32A4-4979-BFA4-70602C17F3B2}" presName="sp" presStyleCnt="0"/>
      <dgm:spPr/>
    </dgm:pt>
    <dgm:pt modelId="{23148F13-C06D-4BD4-A415-AEF956C9CCF0}" type="pres">
      <dgm:prSet presAssocID="{1EEEFE03-B6A1-4693-8155-2B67D9B0520A}" presName="composite" presStyleCnt="0"/>
      <dgm:spPr/>
    </dgm:pt>
    <dgm:pt modelId="{58455AA1-F9AD-4446-812D-D35BC1F1EAD0}" type="pres">
      <dgm:prSet presAssocID="{1EEEFE03-B6A1-4693-8155-2B67D9B052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76A75-E9D6-4C2E-B191-2614928243D4}" type="pres">
      <dgm:prSet presAssocID="{1EEEFE03-B6A1-4693-8155-2B67D9B052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F86CB-1F97-419A-82B3-2B5E9966C230}" type="pres">
      <dgm:prSet presAssocID="{6DE8A63C-2D2D-4885-A681-F282B6523565}" presName="sp" presStyleCnt="0"/>
      <dgm:spPr/>
    </dgm:pt>
    <dgm:pt modelId="{7A84C6EB-6054-423A-BB5A-34D1FE9E50F6}" type="pres">
      <dgm:prSet presAssocID="{E7A2BD69-8A24-44A3-ABE4-A12F2B3F23FE}" presName="composite" presStyleCnt="0"/>
      <dgm:spPr/>
    </dgm:pt>
    <dgm:pt modelId="{A5DD8569-E69C-4930-A809-9D77CD8A061D}" type="pres">
      <dgm:prSet presAssocID="{E7A2BD69-8A24-44A3-ABE4-A12F2B3F23F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E291E-6D59-469E-96B4-49E50874560B}" type="pres">
      <dgm:prSet presAssocID="{E7A2BD69-8A24-44A3-ABE4-A12F2B3F23F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E4B8DA-E7CB-4A68-B46A-49C6A32B8B3C}" type="presOf" srcId="{AF6BAC2D-FA1B-49E4-9575-E6EF29A4B69E}" destId="{D19E291E-6D59-469E-96B4-49E50874560B}" srcOrd="0" destOrd="0" presId="urn:microsoft.com/office/officeart/2005/8/layout/chevron2"/>
    <dgm:cxn modelId="{88D89C97-3615-49B1-8562-5DAD848BF41C}" type="presOf" srcId="{28ED3A36-B51F-496E-A3B0-40BDF5C613F6}" destId="{FC5B92DD-5C98-4927-9F3F-A53490065C34}" srcOrd="0" destOrd="0" presId="urn:microsoft.com/office/officeart/2005/8/layout/chevron2"/>
    <dgm:cxn modelId="{AD492A13-869D-4F21-8656-8C1E22602FC7}" type="presOf" srcId="{CF3BBAEB-0608-41D2-B36D-0F17CC073E9C}" destId="{E4376A75-E9D6-4C2E-B191-2614928243D4}" srcOrd="0" destOrd="1" presId="urn:microsoft.com/office/officeart/2005/8/layout/chevron2"/>
    <dgm:cxn modelId="{C11642DB-6796-410A-A94B-AF361541AB6B}" srcId="{01BB7291-750B-4AE9-B2FA-AF6959D72C62}" destId="{1EEEFE03-B6A1-4693-8155-2B67D9B0520A}" srcOrd="1" destOrd="0" parTransId="{2060C8B0-7DB4-4C59-BE9C-BB863DD4668B}" sibTransId="{6DE8A63C-2D2D-4885-A681-F282B6523565}"/>
    <dgm:cxn modelId="{44D81C2C-F30D-44F7-B36D-2EDF44DC9D4E}" type="presOf" srcId="{1EEEFE03-B6A1-4693-8155-2B67D9B0520A}" destId="{58455AA1-F9AD-4446-812D-D35BC1F1EAD0}" srcOrd="0" destOrd="0" presId="urn:microsoft.com/office/officeart/2005/8/layout/chevron2"/>
    <dgm:cxn modelId="{3CBE984B-55C4-4DDD-A8A9-228AD32D8AF1}" srcId="{E7A2BD69-8A24-44A3-ABE4-A12F2B3F23FE}" destId="{0546DEBE-B0B2-43E7-8871-07EA27E5597B}" srcOrd="1" destOrd="0" parTransId="{268DE737-B019-4B78-A09A-0856864AF69D}" sibTransId="{E690073E-8143-4B86-BDA4-9A6E9C31DDAE}"/>
    <dgm:cxn modelId="{DBD39AEC-984E-44D5-A19F-0408E3B6AAC1}" srcId="{1EEEFE03-B6A1-4693-8155-2B67D9B0520A}" destId="{7C3BED0F-FE75-4975-B737-D565BEBA9A94}" srcOrd="0" destOrd="0" parTransId="{71A6E57C-02D0-4EE6-952F-56AD7B24F5A1}" sibTransId="{C54FAFD9-38F3-446A-8745-ED4A1C0A426A}"/>
    <dgm:cxn modelId="{DBFF8B22-5110-4F6A-9D81-26962146D2C5}" srcId="{01BB7291-750B-4AE9-B2FA-AF6959D72C62}" destId="{28ED3A36-B51F-496E-A3B0-40BDF5C613F6}" srcOrd="0" destOrd="0" parTransId="{AE6BF91D-38C2-46C2-B494-3D697B4B54D2}" sibTransId="{CF768923-32A4-4979-BFA4-70602C17F3B2}"/>
    <dgm:cxn modelId="{42DEE3C1-78C4-4A80-84B2-311194FF6B6D}" type="presOf" srcId="{0546DEBE-B0B2-43E7-8871-07EA27E5597B}" destId="{D19E291E-6D59-469E-96B4-49E50874560B}" srcOrd="0" destOrd="1" presId="urn:microsoft.com/office/officeart/2005/8/layout/chevron2"/>
    <dgm:cxn modelId="{0EFBB1A4-A86C-4D01-812F-C9C42DDA0065}" type="presOf" srcId="{01BB7291-750B-4AE9-B2FA-AF6959D72C62}" destId="{59B7A268-0031-4B07-8258-394E362DCFE0}" srcOrd="0" destOrd="0" presId="urn:microsoft.com/office/officeart/2005/8/layout/chevron2"/>
    <dgm:cxn modelId="{38FD145C-AAD4-46A4-BABD-DB909C3951C3}" srcId="{01BB7291-750B-4AE9-B2FA-AF6959D72C62}" destId="{E7A2BD69-8A24-44A3-ABE4-A12F2B3F23FE}" srcOrd="2" destOrd="0" parTransId="{4A393DA8-2671-4E5B-AD3D-5F97C25AB312}" sibTransId="{53C77ABF-3A04-47F9-B23B-C19F43E059E6}"/>
    <dgm:cxn modelId="{344A7AA9-05C2-4FF0-9E1E-69412F4A3899}" srcId="{1EEEFE03-B6A1-4693-8155-2B67D9B0520A}" destId="{CF3BBAEB-0608-41D2-B36D-0F17CC073E9C}" srcOrd="1" destOrd="0" parTransId="{02D89642-E5CB-4D10-AE85-44BD6600C165}" sibTransId="{829E9343-D2F8-45E5-9F03-7CA69C3F65E1}"/>
    <dgm:cxn modelId="{E58E9958-753C-4875-AABD-E1A3D13C2790}" srcId="{28ED3A36-B51F-496E-A3B0-40BDF5C613F6}" destId="{85DB06B9-DB75-481C-8027-0E1391CC1CA1}" srcOrd="0" destOrd="0" parTransId="{BA22A0C2-52A7-4C45-AAA9-7E06F39D8560}" sibTransId="{F4824716-AC69-4038-A530-606F322533A9}"/>
    <dgm:cxn modelId="{55725347-CFA5-41BA-AFDC-D9E89E7D7E82}" type="presOf" srcId="{85DB06B9-DB75-481C-8027-0E1391CC1CA1}" destId="{63C3CCB3-9187-47CA-A954-3045DED1B88D}" srcOrd="0" destOrd="0" presId="urn:microsoft.com/office/officeart/2005/8/layout/chevron2"/>
    <dgm:cxn modelId="{BFF39B1F-E4FC-47E1-BAEC-7081CC3B3252}" srcId="{E7A2BD69-8A24-44A3-ABE4-A12F2B3F23FE}" destId="{AF6BAC2D-FA1B-49E4-9575-E6EF29A4B69E}" srcOrd="0" destOrd="0" parTransId="{E886CC24-A485-4A63-A254-3304907D7A50}" sibTransId="{4AA4DFDE-CB75-4451-A09F-D9774D0F8C44}"/>
    <dgm:cxn modelId="{3D59F631-6436-4DE1-A690-5D3DD064F54B}" srcId="{28ED3A36-B51F-496E-A3B0-40BDF5C613F6}" destId="{070FD231-C4D0-43CF-815E-E5747634E03A}" srcOrd="1" destOrd="0" parTransId="{FB4F849D-90FF-4DC0-9644-E3B97B8E477D}" sibTransId="{A669B603-7509-4A38-967E-D67EC020C9D7}"/>
    <dgm:cxn modelId="{159451F0-7BFD-4D5B-B3AA-9935D905C6FF}" type="presOf" srcId="{E7A2BD69-8A24-44A3-ABE4-A12F2B3F23FE}" destId="{A5DD8569-E69C-4930-A809-9D77CD8A061D}" srcOrd="0" destOrd="0" presId="urn:microsoft.com/office/officeart/2005/8/layout/chevron2"/>
    <dgm:cxn modelId="{80C08B8F-D08B-46A0-8737-D398C1D11C8C}" type="presOf" srcId="{070FD231-C4D0-43CF-815E-E5747634E03A}" destId="{63C3CCB3-9187-47CA-A954-3045DED1B88D}" srcOrd="0" destOrd="1" presId="urn:microsoft.com/office/officeart/2005/8/layout/chevron2"/>
    <dgm:cxn modelId="{518647FC-BA77-4603-8536-A4EC7B1A3EB7}" type="presOf" srcId="{7C3BED0F-FE75-4975-B737-D565BEBA9A94}" destId="{E4376A75-E9D6-4C2E-B191-2614928243D4}" srcOrd="0" destOrd="0" presId="urn:microsoft.com/office/officeart/2005/8/layout/chevron2"/>
    <dgm:cxn modelId="{556FFF3C-12D1-43F6-8C85-E814C1C6EE4E}" type="presParOf" srcId="{59B7A268-0031-4B07-8258-394E362DCFE0}" destId="{5F986D10-CC05-438C-B1A1-D0FB1AC4959B}" srcOrd="0" destOrd="0" presId="urn:microsoft.com/office/officeart/2005/8/layout/chevron2"/>
    <dgm:cxn modelId="{6EE8EAFD-E1C2-429D-907D-97F0B60953EE}" type="presParOf" srcId="{5F986D10-CC05-438C-B1A1-D0FB1AC4959B}" destId="{FC5B92DD-5C98-4927-9F3F-A53490065C34}" srcOrd="0" destOrd="0" presId="urn:microsoft.com/office/officeart/2005/8/layout/chevron2"/>
    <dgm:cxn modelId="{3DE9149B-67DF-4D22-B116-EA1AB2A6B70F}" type="presParOf" srcId="{5F986D10-CC05-438C-B1A1-D0FB1AC4959B}" destId="{63C3CCB3-9187-47CA-A954-3045DED1B88D}" srcOrd="1" destOrd="0" presId="urn:microsoft.com/office/officeart/2005/8/layout/chevron2"/>
    <dgm:cxn modelId="{2D307D01-EB50-4198-816D-7534C81A02E0}" type="presParOf" srcId="{59B7A268-0031-4B07-8258-394E362DCFE0}" destId="{46E91B40-2866-46DD-A218-071B1AE0FE37}" srcOrd="1" destOrd="0" presId="urn:microsoft.com/office/officeart/2005/8/layout/chevron2"/>
    <dgm:cxn modelId="{0C9F19B8-868D-4CEC-AEA2-C63704196C98}" type="presParOf" srcId="{59B7A268-0031-4B07-8258-394E362DCFE0}" destId="{23148F13-C06D-4BD4-A415-AEF956C9CCF0}" srcOrd="2" destOrd="0" presId="urn:microsoft.com/office/officeart/2005/8/layout/chevron2"/>
    <dgm:cxn modelId="{249B4633-C47E-49A3-A20E-3552796B74ED}" type="presParOf" srcId="{23148F13-C06D-4BD4-A415-AEF956C9CCF0}" destId="{58455AA1-F9AD-4446-812D-D35BC1F1EAD0}" srcOrd="0" destOrd="0" presId="urn:microsoft.com/office/officeart/2005/8/layout/chevron2"/>
    <dgm:cxn modelId="{E0493392-F02E-41C8-80A0-355CCFCFA51A}" type="presParOf" srcId="{23148F13-C06D-4BD4-A415-AEF956C9CCF0}" destId="{E4376A75-E9D6-4C2E-B191-2614928243D4}" srcOrd="1" destOrd="0" presId="urn:microsoft.com/office/officeart/2005/8/layout/chevron2"/>
    <dgm:cxn modelId="{D86FE01A-A2B6-445A-B1F0-4AC0E93B8060}" type="presParOf" srcId="{59B7A268-0031-4B07-8258-394E362DCFE0}" destId="{A1BF86CB-1F97-419A-82B3-2B5E9966C230}" srcOrd="3" destOrd="0" presId="urn:microsoft.com/office/officeart/2005/8/layout/chevron2"/>
    <dgm:cxn modelId="{A827D150-AED7-4EE6-BA41-7F2367BB32D2}" type="presParOf" srcId="{59B7A268-0031-4B07-8258-394E362DCFE0}" destId="{7A84C6EB-6054-423A-BB5A-34D1FE9E50F6}" srcOrd="4" destOrd="0" presId="urn:microsoft.com/office/officeart/2005/8/layout/chevron2"/>
    <dgm:cxn modelId="{1CF395CF-F57F-4A38-A094-450038677A74}" type="presParOf" srcId="{7A84C6EB-6054-423A-BB5A-34D1FE9E50F6}" destId="{A5DD8569-E69C-4930-A809-9D77CD8A061D}" srcOrd="0" destOrd="0" presId="urn:microsoft.com/office/officeart/2005/8/layout/chevron2"/>
    <dgm:cxn modelId="{576684AC-C6DC-4D7E-A660-507FCAFA243B}" type="presParOf" srcId="{7A84C6EB-6054-423A-BB5A-34D1FE9E50F6}" destId="{D19E291E-6D59-469E-96B4-49E5087456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8DA284-E39B-4335-908F-308CC82D2C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F10EF3-3C61-4846-9AD3-1CBAB532FC9B}">
      <dgm:prSet phldrT="[文本]"/>
      <dgm:spPr/>
      <dgm:t>
        <a:bodyPr/>
        <a:lstStyle/>
        <a:p>
          <a:r>
            <a:rPr lang="zh-CN" altLang="en-US" dirty="0" smtClean="0"/>
            <a:t>子账户一键式结算</a:t>
          </a:r>
          <a:endParaRPr lang="zh-CN" altLang="en-US" dirty="0"/>
        </a:p>
      </dgm:t>
    </dgm:pt>
    <dgm:pt modelId="{9A258573-8A29-43CA-B983-0A863FFBC982}" type="parTrans" cxnId="{0A1C6397-DE32-45C6-AF9B-20B203895195}">
      <dgm:prSet/>
      <dgm:spPr/>
      <dgm:t>
        <a:bodyPr/>
        <a:lstStyle/>
        <a:p>
          <a:endParaRPr lang="zh-CN" altLang="en-US"/>
        </a:p>
      </dgm:t>
    </dgm:pt>
    <dgm:pt modelId="{DA61E223-3A35-49CA-B6B1-96B92CB34470}" type="sibTrans" cxnId="{0A1C6397-DE32-45C6-AF9B-20B203895195}">
      <dgm:prSet/>
      <dgm:spPr/>
      <dgm:t>
        <a:bodyPr/>
        <a:lstStyle/>
        <a:p>
          <a:endParaRPr lang="zh-CN" altLang="en-US"/>
        </a:p>
      </dgm:t>
    </dgm:pt>
    <dgm:pt modelId="{E3CEF946-2285-4B3A-8CA3-9340095C6A9C}">
      <dgm:prSet phldrT="[文本]"/>
      <dgm:spPr/>
      <dgm:t>
        <a:bodyPr/>
        <a:lstStyle/>
        <a:p>
          <a:r>
            <a:rPr lang="zh-CN" altLang="en-US" dirty="0" smtClean="0"/>
            <a:t>子账户分步式结算</a:t>
          </a:r>
          <a:endParaRPr lang="zh-CN" altLang="en-US" dirty="0"/>
        </a:p>
      </dgm:t>
    </dgm:pt>
    <dgm:pt modelId="{83E9953E-C606-49C2-B9BD-22FFEC144DD1}" type="parTrans" cxnId="{F4954B49-6C9B-4ADF-9DE9-2AB2C580771D}">
      <dgm:prSet/>
      <dgm:spPr/>
      <dgm:t>
        <a:bodyPr/>
        <a:lstStyle/>
        <a:p>
          <a:endParaRPr lang="zh-CN" altLang="en-US"/>
        </a:p>
      </dgm:t>
    </dgm:pt>
    <dgm:pt modelId="{4F564620-05CD-465C-A598-57C97A29A291}" type="sibTrans" cxnId="{F4954B49-6C9B-4ADF-9DE9-2AB2C580771D}">
      <dgm:prSet/>
      <dgm:spPr/>
      <dgm:t>
        <a:bodyPr/>
        <a:lstStyle/>
        <a:p>
          <a:endParaRPr lang="zh-CN" altLang="en-US"/>
        </a:p>
      </dgm:t>
    </dgm:pt>
    <dgm:pt modelId="{A5B482CE-CA36-4A05-8FDE-6472F66ADA0D}">
      <dgm:prSet phldrT="[文本]"/>
      <dgm:spPr/>
      <dgm:t>
        <a:bodyPr/>
        <a:lstStyle/>
        <a:p>
          <a:r>
            <a:rPr lang="zh-CN" altLang="en-US" dirty="0" smtClean="0"/>
            <a:t>子账户日结单</a:t>
          </a:r>
          <a:endParaRPr lang="zh-CN" altLang="en-US" dirty="0"/>
        </a:p>
      </dgm:t>
    </dgm:pt>
    <dgm:pt modelId="{19C96112-615D-414F-8290-A5A018861EC6}" type="parTrans" cxnId="{69E263A5-950A-4EC7-B8A5-F193D427187D}">
      <dgm:prSet/>
      <dgm:spPr/>
      <dgm:t>
        <a:bodyPr/>
        <a:lstStyle/>
        <a:p>
          <a:endParaRPr lang="zh-CN" altLang="en-US"/>
        </a:p>
      </dgm:t>
    </dgm:pt>
    <dgm:pt modelId="{AD71F869-1384-4A9C-8499-67C7832F26B7}" type="sibTrans" cxnId="{69E263A5-950A-4EC7-B8A5-F193D427187D}">
      <dgm:prSet/>
      <dgm:spPr/>
      <dgm:t>
        <a:bodyPr/>
        <a:lstStyle/>
        <a:p>
          <a:endParaRPr lang="zh-CN" altLang="en-US"/>
        </a:p>
      </dgm:t>
    </dgm:pt>
    <dgm:pt modelId="{95FE1BEB-6474-4A72-A0C2-01D1623FE4C5}" type="pres">
      <dgm:prSet presAssocID="{AD8DA284-E39B-4335-908F-308CC82D2C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E96643-7B06-404F-A77D-D3B8454ADE49}" type="pres">
      <dgm:prSet presAssocID="{DAF10EF3-3C61-4846-9AD3-1CBAB532FC9B}" presName="parentLin" presStyleCnt="0"/>
      <dgm:spPr/>
    </dgm:pt>
    <dgm:pt modelId="{DD8BBEFE-F0B8-4996-8F91-D34E17AE46C4}" type="pres">
      <dgm:prSet presAssocID="{DAF10EF3-3C61-4846-9AD3-1CBAB532FC9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D412BD2-EB82-45FF-B886-C73D2543619C}" type="pres">
      <dgm:prSet presAssocID="{DAF10EF3-3C61-4846-9AD3-1CBAB532FC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59FF0-3721-4335-ADC8-740B74D56734}" type="pres">
      <dgm:prSet presAssocID="{DAF10EF3-3C61-4846-9AD3-1CBAB532FC9B}" presName="negativeSpace" presStyleCnt="0"/>
      <dgm:spPr/>
    </dgm:pt>
    <dgm:pt modelId="{0DAC0612-4306-483C-8FE2-4F0344209728}" type="pres">
      <dgm:prSet presAssocID="{DAF10EF3-3C61-4846-9AD3-1CBAB532FC9B}" presName="childText" presStyleLbl="conFgAcc1" presStyleIdx="0" presStyleCnt="3">
        <dgm:presLayoutVars>
          <dgm:bulletEnabled val="1"/>
        </dgm:presLayoutVars>
      </dgm:prSet>
      <dgm:spPr/>
    </dgm:pt>
    <dgm:pt modelId="{D0E7E709-F3DB-4D3F-8694-1C7667DB371B}" type="pres">
      <dgm:prSet presAssocID="{DA61E223-3A35-49CA-B6B1-96B92CB34470}" presName="spaceBetweenRectangles" presStyleCnt="0"/>
      <dgm:spPr/>
    </dgm:pt>
    <dgm:pt modelId="{9E7EE119-F185-4D33-BE48-15A8204B34A5}" type="pres">
      <dgm:prSet presAssocID="{E3CEF946-2285-4B3A-8CA3-9340095C6A9C}" presName="parentLin" presStyleCnt="0"/>
      <dgm:spPr/>
    </dgm:pt>
    <dgm:pt modelId="{EE385822-68C4-4253-89B8-1FCF58B9EB25}" type="pres">
      <dgm:prSet presAssocID="{E3CEF946-2285-4B3A-8CA3-9340095C6A9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BFF9682-920A-4ED4-B5FA-0367B3B886D4}" type="pres">
      <dgm:prSet presAssocID="{E3CEF946-2285-4B3A-8CA3-9340095C6A9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9EF03-760F-4FE6-897F-090BFEBD3D65}" type="pres">
      <dgm:prSet presAssocID="{E3CEF946-2285-4B3A-8CA3-9340095C6A9C}" presName="negativeSpace" presStyleCnt="0"/>
      <dgm:spPr/>
    </dgm:pt>
    <dgm:pt modelId="{819F97C1-0FB8-49E5-8AF7-42F687A6548C}" type="pres">
      <dgm:prSet presAssocID="{E3CEF946-2285-4B3A-8CA3-9340095C6A9C}" presName="childText" presStyleLbl="conFgAcc1" presStyleIdx="1" presStyleCnt="3">
        <dgm:presLayoutVars>
          <dgm:bulletEnabled val="1"/>
        </dgm:presLayoutVars>
      </dgm:prSet>
      <dgm:spPr/>
    </dgm:pt>
    <dgm:pt modelId="{F2EFBD50-DC8F-42A2-8EDA-33725BDFD924}" type="pres">
      <dgm:prSet presAssocID="{4F564620-05CD-465C-A598-57C97A29A291}" presName="spaceBetweenRectangles" presStyleCnt="0"/>
      <dgm:spPr/>
    </dgm:pt>
    <dgm:pt modelId="{51E105C1-58B6-4146-AABF-A4BEF61E3B84}" type="pres">
      <dgm:prSet presAssocID="{A5B482CE-CA36-4A05-8FDE-6472F66ADA0D}" presName="parentLin" presStyleCnt="0"/>
      <dgm:spPr/>
    </dgm:pt>
    <dgm:pt modelId="{5602B879-8892-4BAE-BC70-CD53C42683DA}" type="pres">
      <dgm:prSet presAssocID="{A5B482CE-CA36-4A05-8FDE-6472F66ADA0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621FB59-814C-4ED2-828D-13C1D43AF37F}" type="pres">
      <dgm:prSet presAssocID="{A5B482CE-CA36-4A05-8FDE-6472F66ADA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024C44-D586-43AB-B49E-C6FF6F57D9CB}" type="pres">
      <dgm:prSet presAssocID="{A5B482CE-CA36-4A05-8FDE-6472F66ADA0D}" presName="negativeSpace" presStyleCnt="0"/>
      <dgm:spPr/>
    </dgm:pt>
    <dgm:pt modelId="{0B261039-A6EF-4CE3-84A4-2FB1CD91706C}" type="pres">
      <dgm:prSet presAssocID="{A5B482CE-CA36-4A05-8FDE-6472F66ADA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DA78AC-91B1-424C-A231-85F428AD2D7C}" type="presOf" srcId="{DAF10EF3-3C61-4846-9AD3-1CBAB532FC9B}" destId="{ED412BD2-EB82-45FF-B886-C73D2543619C}" srcOrd="1" destOrd="0" presId="urn:microsoft.com/office/officeart/2005/8/layout/list1"/>
    <dgm:cxn modelId="{7AEB5233-5008-47D1-8DDA-36085FE81409}" type="presOf" srcId="{E3CEF946-2285-4B3A-8CA3-9340095C6A9C}" destId="{5BFF9682-920A-4ED4-B5FA-0367B3B886D4}" srcOrd="1" destOrd="0" presId="urn:microsoft.com/office/officeart/2005/8/layout/list1"/>
    <dgm:cxn modelId="{F4954B49-6C9B-4ADF-9DE9-2AB2C580771D}" srcId="{AD8DA284-E39B-4335-908F-308CC82D2CB1}" destId="{E3CEF946-2285-4B3A-8CA3-9340095C6A9C}" srcOrd="1" destOrd="0" parTransId="{83E9953E-C606-49C2-B9BD-22FFEC144DD1}" sibTransId="{4F564620-05CD-465C-A598-57C97A29A291}"/>
    <dgm:cxn modelId="{91A88519-5536-4DA0-8230-80183535A846}" type="presOf" srcId="{E3CEF946-2285-4B3A-8CA3-9340095C6A9C}" destId="{EE385822-68C4-4253-89B8-1FCF58B9EB25}" srcOrd="0" destOrd="0" presId="urn:microsoft.com/office/officeart/2005/8/layout/list1"/>
    <dgm:cxn modelId="{0A1C6397-DE32-45C6-AF9B-20B203895195}" srcId="{AD8DA284-E39B-4335-908F-308CC82D2CB1}" destId="{DAF10EF3-3C61-4846-9AD3-1CBAB532FC9B}" srcOrd="0" destOrd="0" parTransId="{9A258573-8A29-43CA-B983-0A863FFBC982}" sibTransId="{DA61E223-3A35-49CA-B6B1-96B92CB34470}"/>
    <dgm:cxn modelId="{5D5DBC80-B794-4F2D-B860-7DC2349BC1F4}" type="presOf" srcId="{DAF10EF3-3C61-4846-9AD3-1CBAB532FC9B}" destId="{DD8BBEFE-F0B8-4996-8F91-D34E17AE46C4}" srcOrd="0" destOrd="0" presId="urn:microsoft.com/office/officeart/2005/8/layout/list1"/>
    <dgm:cxn modelId="{69E263A5-950A-4EC7-B8A5-F193D427187D}" srcId="{AD8DA284-E39B-4335-908F-308CC82D2CB1}" destId="{A5B482CE-CA36-4A05-8FDE-6472F66ADA0D}" srcOrd="2" destOrd="0" parTransId="{19C96112-615D-414F-8290-A5A018861EC6}" sibTransId="{AD71F869-1384-4A9C-8499-67C7832F26B7}"/>
    <dgm:cxn modelId="{191890DB-E41F-4EBB-8678-B0FF8C430457}" type="presOf" srcId="{AD8DA284-E39B-4335-908F-308CC82D2CB1}" destId="{95FE1BEB-6474-4A72-A0C2-01D1623FE4C5}" srcOrd="0" destOrd="0" presId="urn:microsoft.com/office/officeart/2005/8/layout/list1"/>
    <dgm:cxn modelId="{38AD1325-6341-4B8D-812A-E4EFF1450609}" type="presOf" srcId="{A5B482CE-CA36-4A05-8FDE-6472F66ADA0D}" destId="{5602B879-8892-4BAE-BC70-CD53C42683DA}" srcOrd="0" destOrd="0" presId="urn:microsoft.com/office/officeart/2005/8/layout/list1"/>
    <dgm:cxn modelId="{6B49B4FA-CBE8-4CD6-9486-656E6AB4FD0D}" type="presOf" srcId="{A5B482CE-CA36-4A05-8FDE-6472F66ADA0D}" destId="{6621FB59-814C-4ED2-828D-13C1D43AF37F}" srcOrd="1" destOrd="0" presId="urn:microsoft.com/office/officeart/2005/8/layout/list1"/>
    <dgm:cxn modelId="{8CEFB5FF-5059-4DD0-BCD3-C71BD043975D}" type="presParOf" srcId="{95FE1BEB-6474-4A72-A0C2-01D1623FE4C5}" destId="{71E96643-7B06-404F-A77D-D3B8454ADE49}" srcOrd="0" destOrd="0" presId="urn:microsoft.com/office/officeart/2005/8/layout/list1"/>
    <dgm:cxn modelId="{06BA128B-38FA-4A31-A8FE-2E1D980F5FF6}" type="presParOf" srcId="{71E96643-7B06-404F-A77D-D3B8454ADE49}" destId="{DD8BBEFE-F0B8-4996-8F91-D34E17AE46C4}" srcOrd="0" destOrd="0" presId="urn:microsoft.com/office/officeart/2005/8/layout/list1"/>
    <dgm:cxn modelId="{2D8630FF-4A87-495B-A877-24873CB26514}" type="presParOf" srcId="{71E96643-7B06-404F-A77D-D3B8454ADE49}" destId="{ED412BD2-EB82-45FF-B886-C73D2543619C}" srcOrd="1" destOrd="0" presId="urn:microsoft.com/office/officeart/2005/8/layout/list1"/>
    <dgm:cxn modelId="{9E1D8FDD-A487-4B11-B7A9-10B3E85EEB81}" type="presParOf" srcId="{95FE1BEB-6474-4A72-A0C2-01D1623FE4C5}" destId="{08959FF0-3721-4335-ADC8-740B74D56734}" srcOrd="1" destOrd="0" presId="urn:microsoft.com/office/officeart/2005/8/layout/list1"/>
    <dgm:cxn modelId="{F4FF44DB-7FF1-4A33-AED8-B7C923C10E42}" type="presParOf" srcId="{95FE1BEB-6474-4A72-A0C2-01D1623FE4C5}" destId="{0DAC0612-4306-483C-8FE2-4F0344209728}" srcOrd="2" destOrd="0" presId="urn:microsoft.com/office/officeart/2005/8/layout/list1"/>
    <dgm:cxn modelId="{58D51B0B-4C6A-4CB8-8F9E-3ABF54571145}" type="presParOf" srcId="{95FE1BEB-6474-4A72-A0C2-01D1623FE4C5}" destId="{D0E7E709-F3DB-4D3F-8694-1C7667DB371B}" srcOrd="3" destOrd="0" presId="urn:microsoft.com/office/officeart/2005/8/layout/list1"/>
    <dgm:cxn modelId="{1D4B9B99-E392-4CCC-901E-6464F248EDAC}" type="presParOf" srcId="{95FE1BEB-6474-4A72-A0C2-01D1623FE4C5}" destId="{9E7EE119-F185-4D33-BE48-15A8204B34A5}" srcOrd="4" destOrd="0" presId="urn:microsoft.com/office/officeart/2005/8/layout/list1"/>
    <dgm:cxn modelId="{132F5491-535C-4726-B716-B802125CC7C1}" type="presParOf" srcId="{9E7EE119-F185-4D33-BE48-15A8204B34A5}" destId="{EE385822-68C4-4253-89B8-1FCF58B9EB25}" srcOrd="0" destOrd="0" presId="urn:microsoft.com/office/officeart/2005/8/layout/list1"/>
    <dgm:cxn modelId="{49D250BF-4A02-4D70-B2D9-038D4659B2D7}" type="presParOf" srcId="{9E7EE119-F185-4D33-BE48-15A8204B34A5}" destId="{5BFF9682-920A-4ED4-B5FA-0367B3B886D4}" srcOrd="1" destOrd="0" presId="urn:microsoft.com/office/officeart/2005/8/layout/list1"/>
    <dgm:cxn modelId="{FB4BD630-8177-42FB-9D5F-9B9E272C2F3A}" type="presParOf" srcId="{95FE1BEB-6474-4A72-A0C2-01D1623FE4C5}" destId="{C6D9EF03-760F-4FE6-897F-090BFEBD3D65}" srcOrd="5" destOrd="0" presId="urn:microsoft.com/office/officeart/2005/8/layout/list1"/>
    <dgm:cxn modelId="{9DE21C91-3A3B-4864-B416-684AC05F6E85}" type="presParOf" srcId="{95FE1BEB-6474-4A72-A0C2-01D1623FE4C5}" destId="{819F97C1-0FB8-49E5-8AF7-42F687A6548C}" srcOrd="6" destOrd="0" presId="urn:microsoft.com/office/officeart/2005/8/layout/list1"/>
    <dgm:cxn modelId="{EC227A12-6AEA-450F-9BD5-4D96C67726B2}" type="presParOf" srcId="{95FE1BEB-6474-4A72-A0C2-01D1623FE4C5}" destId="{F2EFBD50-DC8F-42A2-8EDA-33725BDFD924}" srcOrd="7" destOrd="0" presId="urn:microsoft.com/office/officeart/2005/8/layout/list1"/>
    <dgm:cxn modelId="{20009400-DC38-4E81-BC10-21E96F047AAB}" type="presParOf" srcId="{95FE1BEB-6474-4A72-A0C2-01D1623FE4C5}" destId="{51E105C1-58B6-4146-AABF-A4BEF61E3B84}" srcOrd="8" destOrd="0" presId="urn:microsoft.com/office/officeart/2005/8/layout/list1"/>
    <dgm:cxn modelId="{106F82EB-F94F-4C10-AF5D-19613E6C8931}" type="presParOf" srcId="{51E105C1-58B6-4146-AABF-A4BEF61E3B84}" destId="{5602B879-8892-4BAE-BC70-CD53C42683DA}" srcOrd="0" destOrd="0" presId="urn:microsoft.com/office/officeart/2005/8/layout/list1"/>
    <dgm:cxn modelId="{E8634F5F-41C1-48D2-8F01-62041B5984B9}" type="presParOf" srcId="{51E105C1-58B6-4146-AABF-A4BEF61E3B84}" destId="{6621FB59-814C-4ED2-828D-13C1D43AF37F}" srcOrd="1" destOrd="0" presId="urn:microsoft.com/office/officeart/2005/8/layout/list1"/>
    <dgm:cxn modelId="{B885C0AC-D5E2-4942-B6EC-D7CA2C5ABCB0}" type="presParOf" srcId="{95FE1BEB-6474-4A72-A0C2-01D1623FE4C5}" destId="{F6024C44-D586-43AB-B49E-C6FF6F57D9CB}" srcOrd="9" destOrd="0" presId="urn:microsoft.com/office/officeart/2005/8/layout/list1"/>
    <dgm:cxn modelId="{3D500B21-1D4D-4DF0-B2E4-71D46F013141}" type="presParOf" srcId="{95FE1BEB-6474-4A72-A0C2-01D1623FE4C5}" destId="{0B261039-A6EF-4CE3-84A4-2FB1CD9170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EDA9-3BE0-45A2-AA0F-62CDC4B14BAD}">
      <dsp:nvSpPr>
        <dsp:cNvPr id="0" name=""/>
        <dsp:cNvSpPr/>
      </dsp:nvSpPr>
      <dsp:spPr>
        <a:xfrm>
          <a:off x="1685028" y="2676071"/>
          <a:ext cx="1132248" cy="7552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快速直连，四所认证，安全合规</a:t>
          </a:r>
        </a:p>
      </dsp:txBody>
      <dsp:txXfrm>
        <a:off x="1866188" y="2676071"/>
        <a:ext cx="951088" cy="755209"/>
      </dsp:txXfrm>
    </dsp:sp>
    <dsp:sp modelId="{7286894C-2CBC-45B1-B784-80A37E8B0379}">
      <dsp:nvSpPr>
        <dsp:cNvPr id="0" name=""/>
        <dsp:cNvSpPr/>
      </dsp:nvSpPr>
      <dsp:spPr>
        <a:xfrm>
          <a:off x="1071730" y="2399547"/>
          <a:ext cx="754832" cy="754832"/>
        </a:xfrm>
        <a:prstGeom prst="ellipse">
          <a:avLst/>
        </a:prstGeom>
        <a:gradFill flip="none" rotWithShape="0">
          <a:gsLst>
            <a:gs pos="0">
              <a:srgbClr val="0E467C">
                <a:shade val="30000"/>
                <a:satMod val="115000"/>
              </a:srgbClr>
            </a:gs>
            <a:gs pos="50000">
              <a:srgbClr val="0E467C">
                <a:shade val="67500"/>
                <a:satMod val="115000"/>
              </a:srgbClr>
            </a:gs>
            <a:gs pos="100000">
              <a:srgbClr val="0E467C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QDP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82273" y="2510090"/>
        <a:ext cx="533746" cy="533746"/>
      </dsp:txXfrm>
    </dsp:sp>
    <dsp:sp modelId="{0A073E1D-797A-4882-A01C-0002DF77EE6C}">
      <dsp:nvSpPr>
        <dsp:cNvPr id="0" name=""/>
        <dsp:cNvSpPr/>
      </dsp:nvSpPr>
      <dsp:spPr>
        <a:xfrm>
          <a:off x="3900053" y="2668828"/>
          <a:ext cx="1132248" cy="7552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集资管</a:t>
          </a: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产品交易</a:t>
          </a: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、风控、清算于一体</a:t>
          </a:r>
          <a:endParaRPr kumimoji="0" lang="en-US" altLang="zh-CN" sz="1200" i="0" u="none" strike="noStrike" kern="1200" cap="none" spc="0" normalizeH="0" baseline="0" dirty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081213" y="2668828"/>
        <a:ext cx="951088" cy="755209"/>
      </dsp:txXfrm>
    </dsp:sp>
    <dsp:sp modelId="{2D33BF5D-4AC6-40CD-9850-BC6E311B7869}">
      <dsp:nvSpPr>
        <dsp:cNvPr id="0" name=""/>
        <dsp:cNvSpPr/>
      </dsp:nvSpPr>
      <dsp:spPr>
        <a:xfrm>
          <a:off x="3294534" y="2377785"/>
          <a:ext cx="754832" cy="754832"/>
        </a:xfrm>
        <a:prstGeom prst="ellipse">
          <a:avLst/>
        </a:prstGeom>
        <a:solidFill>
          <a:srgbClr val="6FC1DB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QDIAM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5077" y="2488328"/>
        <a:ext cx="533746" cy="533746"/>
      </dsp:txXfrm>
    </dsp:sp>
    <dsp:sp modelId="{30605A8A-1C57-4471-95BA-0A235780E996}">
      <dsp:nvSpPr>
        <dsp:cNvPr id="0" name=""/>
        <dsp:cNvSpPr/>
      </dsp:nvSpPr>
      <dsp:spPr>
        <a:xfrm>
          <a:off x="6249533" y="2653596"/>
          <a:ext cx="1132248" cy="75520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全市场、分账户、分</a:t>
          </a: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策略管理</a:t>
          </a:r>
          <a:endParaRPr kumimoji="0" lang="zh-CN" altLang="en-US" sz="1200" i="0" u="none" strike="noStrike" kern="1200" cap="none" spc="0" normalizeH="0" baseline="0" dirty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6430693" y="2653596"/>
        <a:ext cx="951088" cy="755209"/>
      </dsp:txXfrm>
    </dsp:sp>
    <dsp:sp modelId="{DC41CC86-1E49-4C93-A2FD-A5B220215137}">
      <dsp:nvSpPr>
        <dsp:cNvPr id="0" name=""/>
        <dsp:cNvSpPr/>
      </dsp:nvSpPr>
      <dsp:spPr>
        <a:xfrm>
          <a:off x="5581767" y="2373429"/>
          <a:ext cx="754832" cy="7548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/>
            <a:t>GTS</a:t>
          </a:r>
          <a:endParaRPr lang="zh-CN" altLang="en-US" sz="1100" kern="1200" dirty="0"/>
        </a:p>
      </dsp:txBody>
      <dsp:txXfrm>
        <a:off x="5692310" y="2483972"/>
        <a:ext cx="533746" cy="533746"/>
      </dsp:txXfrm>
    </dsp:sp>
    <dsp:sp modelId="{C4912B9B-A47E-40BA-9569-08850882E28D}">
      <dsp:nvSpPr>
        <dsp:cNvPr id="0" name=""/>
        <dsp:cNvSpPr/>
      </dsp:nvSpPr>
      <dsp:spPr>
        <a:xfrm>
          <a:off x="3496003" y="4225882"/>
          <a:ext cx="1132248" cy="7552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期权做市策略平台，精准定价</a:t>
          </a:r>
        </a:p>
      </dsp:txBody>
      <dsp:txXfrm>
        <a:off x="3677163" y="4225882"/>
        <a:ext cx="951088" cy="755209"/>
      </dsp:txXfrm>
    </dsp:sp>
    <dsp:sp modelId="{D1F56489-28DD-4133-AE02-F1875639C044}">
      <dsp:nvSpPr>
        <dsp:cNvPr id="0" name=""/>
        <dsp:cNvSpPr/>
      </dsp:nvSpPr>
      <dsp:spPr>
        <a:xfrm>
          <a:off x="2874206" y="3902199"/>
          <a:ext cx="754832" cy="75483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/>
            <a:t>Focus</a:t>
          </a:r>
          <a:endParaRPr lang="zh-CN" altLang="en-US" sz="1100" kern="1200" dirty="0"/>
        </a:p>
      </dsp:txBody>
      <dsp:txXfrm>
        <a:off x="2984749" y="4012742"/>
        <a:ext cx="533746" cy="533746"/>
      </dsp:txXfrm>
    </dsp:sp>
    <dsp:sp modelId="{2F0E337A-3577-46A3-8227-C72561819619}">
      <dsp:nvSpPr>
        <dsp:cNvPr id="0" name=""/>
        <dsp:cNvSpPr/>
      </dsp:nvSpPr>
      <dsp:spPr>
        <a:xfrm>
          <a:off x="6203092" y="4338355"/>
          <a:ext cx="1132248" cy="75520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marR="0" lvl="0" indent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点价下</a:t>
          </a: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单</a:t>
          </a:r>
          <a:r>
            <a:rPr kumimoji="0" lang="en-US" altLang="en-US" sz="1200" i="0" u="none" strike="noStrike" kern="1200" cap="none" spc="0" normalizeH="0" baseline="0" dirty="0" err="1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SmartOrder</a:t>
          </a:r>
          <a:r>
            <a:rPr kumimoji="0" lang="en-US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</a:t>
          </a: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自动套利</a:t>
          </a:r>
          <a:r>
            <a:rPr kumimoji="0" lang="en-US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Python</a:t>
          </a: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策略</a:t>
          </a:r>
        </a:p>
      </dsp:txBody>
      <dsp:txXfrm>
        <a:off x="6384252" y="4338355"/>
        <a:ext cx="951088" cy="755209"/>
      </dsp:txXfrm>
    </dsp:sp>
    <dsp:sp modelId="{32F458F0-7C82-4922-80E6-7D2BF8167B8B}">
      <dsp:nvSpPr>
        <dsp:cNvPr id="0" name=""/>
        <dsp:cNvSpPr/>
      </dsp:nvSpPr>
      <dsp:spPr>
        <a:xfrm>
          <a:off x="5576981" y="3965325"/>
          <a:ext cx="754832" cy="75483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无限易</a:t>
          </a:r>
        </a:p>
      </dsp:txBody>
      <dsp:txXfrm>
        <a:off x="5687524" y="4075868"/>
        <a:ext cx="533746" cy="533746"/>
      </dsp:txXfrm>
    </dsp:sp>
    <dsp:sp modelId="{183621F8-3688-497F-ACAD-5262B1020748}">
      <dsp:nvSpPr>
        <dsp:cNvPr id="0" name=""/>
        <dsp:cNvSpPr/>
      </dsp:nvSpPr>
      <dsp:spPr>
        <a:xfrm>
          <a:off x="8540615" y="2695321"/>
          <a:ext cx="1132248" cy="7552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R="0" lvl="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  <a:defRPr/>
          </a:pPr>
          <a:r>
            <a:rPr kumimoji="0" lang="zh-CN" altLang="en-US" sz="120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集</a:t>
          </a:r>
          <a:r>
            <a:rPr kumimoji="0" lang="zh-CN" altLang="en-US" sz="1200" i="0" u="none" strike="noStrike" kern="1200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报价、定价、风控、结算于一体</a:t>
          </a:r>
        </a:p>
      </dsp:txBody>
      <dsp:txXfrm>
        <a:off x="8721775" y="2695321"/>
        <a:ext cx="951088" cy="755209"/>
      </dsp:txXfrm>
    </dsp:sp>
    <dsp:sp modelId="{B3D0E1E5-9427-49BA-8DCD-1A38C708A6B4}">
      <dsp:nvSpPr>
        <dsp:cNvPr id="0" name=""/>
        <dsp:cNvSpPr/>
      </dsp:nvSpPr>
      <dsp:spPr>
        <a:xfrm>
          <a:off x="7956421" y="2333906"/>
          <a:ext cx="754832" cy="7548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/>
            <a:t>QDDMS</a:t>
          </a:r>
          <a:endParaRPr lang="zh-CN" altLang="en-US" sz="1100" kern="1200" dirty="0"/>
        </a:p>
      </dsp:txBody>
      <dsp:txXfrm>
        <a:off x="8066964" y="2444449"/>
        <a:ext cx="533746" cy="533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6F431-D8B4-46C7-A9CB-BACC9BEBF17C}">
      <dsp:nvSpPr>
        <dsp:cNvPr id="0" name=""/>
        <dsp:cNvSpPr/>
      </dsp:nvSpPr>
      <dsp:spPr>
        <a:xfrm rot="5400000">
          <a:off x="-272513" y="273914"/>
          <a:ext cx="1816753" cy="1271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多市场</a:t>
          </a:r>
        </a:p>
      </dsp:txBody>
      <dsp:txXfrm rot="-5400000">
        <a:off x="1" y="637265"/>
        <a:ext cx="1271727" cy="545026"/>
      </dsp:txXfrm>
    </dsp:sp>
    <dsp:sp modelId="{B70C7927-E8A1-45B5-870A-07E27F1A8AA0}">
      <dsp:nvSpPr>
        <dsp:cNvPr id="0" name=""/>
        <dsp:cNvSpPr/>
      </dsp:nvSpPr>
      <dsp:spPr>
        <a:xfrm rot="5400000">
          <a:off x="3883717" y="-2610588"/>
          <a:ext cx="1180890" cy="64048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/>
            <a:t>GTS</a:t>
          </a:r>
          <a:r>
            <a:rPr lang="zh-CN" altLang="en-US" sz="2000" kern="1200" dirty="0"/>
            <a:t>支持对接多市场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国内市场：五大期货市场、金交所、两大证券市场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国外市场：</a:t>
          </a:r>
          <a:r>
            <a:rPr lang="en-US" altLang="zh-CN" sz="2000" kern="1200" dirty="0" smtClean="0"/>
            <a:t>LME</a:t>
          </a:r>
          <a:r>
            <a:rPr lang="zh-CN" altLang="en-US" sz="2000" kern="1200" dirty="0" smtClean="0"/>
            <a:t>、</a:t>
          </a:r>
          <a:r>
            <a:rPr lang="en-US" altLang="zh-CN" sz="2000" kern="1200" dirty="0" smtClean="0"/>
            <a:t>CME</a:t>
          </a:r>
          <a:r>
            <a:rPr lang="zh-CN" altLang="en-US" sz="2000" kern="1200" dirty="0" smtClean="0"/>
            <a:t>等</a:t>
          </a:r>
          <a:endParaRPr lang="zh-CN" altLang="en-US" sz="2000" kern="1200" dirty="0"/>
        </a:p>
      </dsp:txBody>
      <dsp:txXfrm rot="-5400000">
        <a:off x="1271728" y="59047"/>
        <a:ext cx="6347223" cy="1065598"/>
      </dsp:txXfrm>
    </dsp:sp>
    <dsp:sp modelId="{58455AA1-F9AD-4446-812D-D35BC1F1EAD0}">
      <dsp:nvSpPr>
        <dsp:cNvPr id="0" name=""/>
        <dsp:cNvSpPr/>
      </dsp:nvSpPr>
      <dsp:spPr>
        <a:xfrm rot="5400000">
          <a:off x="-272513" y="1898681"/>
          <a:ext cx="1816753" cy="1271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多账户结构</a:t>
          </a:r>
        </a:p>
      </dsp:txBody>
      <dsp:txXfrm rot="-5400000">
        <a:off x="1" y="2262032"/>
        <a:ext cx="1271727" cy="545026"/>
      </dsp:txXfrm>
    </dsp:sp>
    <dsp:sp modelId="{E4376A75-E9D6-4C2E-B191-2614928243D4}">
      <dsp:nvSpPr>
        <dsp:cNvPr id="0" name=""/>
        <dsp:cNvSpPr/>
      </dsp:nvSpPr>
      <dsp:spPr>
        <a:xfrm rot="5400000">
          <a:off x="3883717" y="-985821"/>
          <a:ext cx="1180890" cy="64048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/>
            <a:t>GTS</a:t>
          </a:r>
          <a:r>
            <a:rPr lang="zh-CN" altLang="en-US" sz="2000" kern="1200" dirty="0" smtClean="0"/>
            <a:t>支持多账户管理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支持父子账户管理（一对多、多对一、多对多）</a:t>
          </a:r>
          <a:endParaRPr lang="zh-CN" altLang="en-US" sz="2000" kern="1200" dirty="0"/>
        </a:p>
      </dsp:txBody>
      <dsp:txXfrm rot="-5400000">
        <a:off x="1271728" y="1683814"/>
        <a:ext cx="6347223" cy="1065598"/>
      </dsp:txXfrm>
    </dsp:sp>
    <dsp:sp modelId="{E40480C5-24C4-4ABC-8FA0-B2DE16757F43}">
      <dsp:nvSpPr>
        <dsp:cNvPr id="0" name=""/>
        <dsp:cNvSpPr/>
      </dsp:nvSpPr>
      <dsp:spPr>
        <a:xfrm rot="5400000">
          <a:off x="-272513" y="3523448"/>
          <a:ext cx="1816753" cy="1271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业务完整</a:t>
          </a:r>
        </a:p>
      </dsp:txBody>
      <dsp:txXfrm rot="-5400000">
        <a:off x="1" y="3886799"/>
        <a:ext cx="1271727" cy="545026"/>
      </dsp:txXfrm>
    </dsp:sp>
    <dsp:sp modelId="{3EDC7BC0-8AB5-41BA-83A8-39A7243DAAC2}">
      <dsp:nvSpPr>
        <dsp:cNvPr id="0" name=""/>
        <dsp:cNvSpPr/>
      </dsp:nvSpPr>
      <dsp:spPr>
        <a:xfrm rot="5400000">
          <a:off x="3955633" y="638945"/>
          <a:ext cx="1037057" cy="64048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/>
            <a:t>交易、风控、结算于一体</a:t>
          </a:r>
        </a:p>
      </dsp:txBody>
      <dsp:txXfrm rot="-5400000">
        <a:off x="1271728" y="3373476"/>
        <a:ext cx="6354244" cy="935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B92DD-5C98-4927-9F3F-A53490065C34}">
      <dsp:nvSpPr>
        <dsp:cNvPr id="0" name=""/>
        <dsp:cNvSpPr/>
      </dsp:nvSpPr>
      <dsp:spPr>
        <a:xfrm rot="5400000">
          <a:off x="-249866" y="252689"/>
          <a:ext cx="1665773" cy="1166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平台</a:t>
          </a:r>
        </a:p>
      </dsp:txBody>
      <dsp:txXfrm rot="-5400000">
        <a:off x="1" y="585844"/>
        <a:ext cx="1166041" cy="499732"/>
      </dsp:txXfrm>
    </dsp:sp>
    <dsp:sp modelId="{63C3CCB3-9187-47CA-A954-3045DED1B88D}">
      <dsp:nvSpPr>
        <dsp:cNvPr id="0" name=""/>
        <dsp:cNvSpPr/>
      </dsp:nvSpPr>
      <dsp:spPr>
        <a:xfrm rot="5400000">
          <a:off x="3861531" y="-2692665"/>
          <a:ext cx="1082752" cy="6473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/>
            <a:t>单一平台，接入多个市场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/>
            <a:t>整合上层</a:t>
          </a:r>
          <a:r>
            <a:rPr lang="en-US" altLang="zh-CN" sz="2900" kern="1200" dirty="0"/>
            <a:t>API</a:t>
          </a:r>
          <a:r>
            <a:rPr lang="zh-CN" altLang="en-US" sz="2900" kern="1200" dirty="0"/>
            <a:t>，提供标准</a:t>
          </a:r>
          <a:r>
            <a:rPr lang="en-US" altLang="zh-CN" sz="2900" kern="1200" dirty="0"/>
            <a:t>API</a:t>
          </a:r>
          <a:endParaRPr lang="zh-CN" altLang="en-US" sz="2900" kern="1200" dirty="0"/>
        </a:p>
      </dsp:txBody>
      <dsp:txXfrm rot="-5400000">
        <a:off x="1166041" y="55681"/>
        <a:ext cx="6420876" cy="977040"/>
      </dsp:txXfrm>
    </dsp:sp>
    <dsp:sp modelId="{58455AA1-F9AD-4446-812D-D35BC1F1EAD0}">
      <dsp:nvSpPr>
        <dsp:cNvPr id="0" name=""/>
        <dsp:cNvSpPr/>
      </dsp:nvSpPr>
      <dsp:spPr>
        <a:xfrm rot="5400000">
          <a:off x="-249866" y="1725168"/>
          <a:ext cx="1665773" cy="1166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开放性</a:t>
          </a:r>
        </a:p>
      </dsp:txBody>
      <dsp:txXfrm rot="-5400000">
        <a:off x="1" y="2058323"/>
        <a:ext cx="1166041" cy="499732"/>
      </dsp:txXfrm>
    </dsp:sp>
    <dsp:sp modelId="{E4376A75-E9D6-4C2E-B191-2614928243D4}">
      <dsp:nvSpPr>
        <dsp:cNvPr id="0" name=""/>
        <dsp:cNvSpPr/>
      </dsp:nvSpPr>
      <dsp:spPr>
        <a:xfrm rot="5400000">
          <a:off x="3861531" y="-1220187"/>
          <a:ext cx="1082752" cy="6473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/>
            <a:t>统一</a:t>
          </a:r>
          <a:r>
            <a:rPr lang="en-US" altLang="zh-CN" sz="2900" kern="1200" dirty="0"/>
            <a:t>API</a:t>
          </a:r>
          <a:r>
            <a:rPr lang="zh-CN" altLang="en-US" sz="2900" kern="1200" dirty="0"/>
            <a:t>接口，满足程序化接入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/>
            <a:t>类</a:t>
          </a:r>
          <a:r>
            <a:rPr lang="en-US" altLang="zh-CN" sz="2900" kern="1200" dirty="0"/>
            <a:t>CTP API</a:t>
          </a:r>
          <a:r>
            <a:rPr lang="zh-CN" altLang="en-US" sz="2900" kern="1200" dirty="0"/>
            <a:t>，原策略无缝接入</a:t>
          </a:r>
        </a:p>
      </dsp:txBody>
      <dsp:txXfrm rot="-5400000">
        <a:off x="1166041" y="1528159"/>
        <a:ext cx="6420876" cy="977040"/>
      </dsp:txXfrm>
    </dsp:sp>
    <dsp:sp modelId="{A5DD8569-E69C-4930-A809-9D77CD8A061D}">
      <dsp:nvSpPr>
        <dsp:cNvPr id="0" name=""/>
        <dsp:cNvSpPr/>
      </dsp:nvSpPr>
      <dsp:spPr>
        <a:xfrm rot="5400000">
          <a:off x="-249866" y="3197647"/>
          <a:ext cx="1665773" cy="1166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安全合规</a:t>
          </a:r>
        </a:p>
      </dsp:txBody>
      <dsp:txXfrm rot="-5400000">
        <a:off x="1" y="3530802"/>
        <a:ext cx="1166041" cy="499732"/>
      </dsp:txXfrm>
    </dsp:sp>
    <dsp:sp modelId="{D19E291E-6D59-469E-96B4-49E50874560B}">
      <dsp:nvSpPr>
        <dsp:cNvPr id="0" name=""/>
        <dsp:cNvSpPr/>
      </dsp:nvSpPr>
      <dsp:spPr>
        <a:xfrm rot="5400000">
          <a:off x="3861531" y="252291"/>
          <a:ext cx="1082752" cy="6473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/>
            <a:t>符合交易所接入要求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/>
            <a:t>满足交易所合规要求</a:t>
          </a:r>
        </a:p>
      </dsp:txBody>
      <dsp:txXfrm rot="-5400000">
        <a:off x="1166041" y="3000637"/>
        <a:ext cx="6420876" cy="977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0612-4306-483C-8FE2-4F0344209728}">
      <dsp:nvSpPr>
        <dsp:cNvPr id="0" name=""/>
        <dsp:cNvSpPr/>
      </dsp:nvSpPr>
      <dsp:spPr>
        <a:xfrm>
          <a:off x="0" y="349030"/>
          <a:ext cx="40881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12BD2-EB82-45FF-B886-C73D2543619C}">
      <dsp:nvSpPr>
        <dsp:cNvPr id="0" name=""/>
        <dsp:cNvSpPr/>
      </dsp:nvSpPr>
      <dsp:spPr>
        <a:xfrm>
          <a:off x="204406" y="9550"/>
          <a:ext cx="286169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65" tIns="0" rIns="10816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子账户一键式结算</a:t>
          </a:r>
          <a:endParaRPr lang="zh-CN" altLang="en-US" sz="2300" kern="1200" dirty="0"/>
        </a:p>
      </dsp:txBody>
      <dsp:txXfrm>
        <a:off x="237550" y="42694"/>
        <a:ext cx="2795402" cy="612672"/>
      </dsp:txXfrm>
    </dsp:sp>
    <dsp:sp modelId="{819F97C1-0FB8-49E5-8AF7-42F687A6548C}">
      <dsp:nvSpPr>
        <dsp:cNvPr id="0" name=""/>
        <dsp:cNvSpPr/>
      </dsp:nvSpPr>
      <dsp:spPr>
        <a:xfrm>
          <a:off x="0" y="1392310"/>
          <a:ext cx="40881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F9682-920A-4ED4-B5FA-0367B3B886D4}">
      <dsp:nvSpPr>
        <dsp:cNvPr id="0" name=""/>
        <dsp:cNvSpPr/>
      </dsp:nvSpPr>
      <dsp:spPr>
        <a:xfrm>
          <a:off x="204406" y="1052830"/>
          <a:ext cx="286169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65" tIns="0" rIns="10816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子账户分步式结算</a:t>
          </a:r>
          <a:endParaRPr lang="zh-CN" altLang="en-US" sz="2300" kern="1200" dirty="0"/>
        </a:p>
      </dsp:txBody>
      <dsp:txXfrm>
        <a:off x="237550" y="1085974"/>
        <a:ext cx="2795402" cy="612672"/>
      </dsp:txXfrm>
    </dsp:sp>
    <dsp:sp modelId="{0B261039-A6EF-4CE3-84A4-2FB1CD91706C}">
      <dsp:nvSpPr>
        <dsp:cNvPr id="0" name=""/>
        <dsp:cNvSpPr/>
      </dsp:nvSpPr>
      <dsp:spPr>
        <a:xfrm>
          <a:off x="0" y="2435590"/>
          <a:ext cx="40881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1FB59-814C-4ED2-828D-13C1D43AF37F}">
      <dsp:nvSpPr>
        <dsp:cNvPr id="0" name=""/>
        <dsp:cNvSpPr/>
      </dsp:nvSpPr>
      <dsp:spPr>
        <a:xfrm>
          <a:off x="204406" y="2096110"/>
          <a:ext cx="286169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65" tIns="0" rIns="10816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子账户日结单</a:t>
          </a:r>
          <a:endParaRPr lang="zh-CN" altLang="en-US" sz="2300" kern="1200" dirty="0"/>
        </a:p>
      </dsp:txBody>
      <dsp:txXfrm>
        <a:off x="237550" y="2129254"/>
        <a:ext cx="279540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ACF48-C07D-CA4E-935E-042010D5CBB5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A77EF-7749-1041-B8F5-E4775D1B0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343E-37EB-45A0-A3D7-4CDB58593EA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2189E-082E-47E4-B9F4-56E0F6B9D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3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除了提供标准化产品之外，还提供定制化开发，满足客户定制化需求。公司内部的集成部门，提供系统的集成和运营等一系列服务；</a:t>
            </a:r>
            <a:endParaRPr lang="en-US" altLang="zh-CN" dirty="0" smtClean="0"/>
          </a:p>
          <a:p>
            <a:r>
              <a:rPr lang="zh-CN" altLang="en-US" dirty="0" smtClean="0"/>
              <a:t>公司目前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个平台，两个终端，</a:t>
            </a:r>
            <a:endParaRPr lang="en-US" altLang="zh-CN" dirty="0" smtClean="0"/>
          </a:p>
          <a:p>
            <a:r>
              <a:rPr lang="zh-CN" altLang="en-US" dirty="0" smtClean="0"/>
              <a:t>极速交易，</a:t>
            </a:r>
            <a:endParaRPr lang="en-US" altLang="zh-CN" dirty="0" smtClean="0"/>
          </a:p>
          <a:p>
            <a:r>
              <a:rPr lang="zh-CN" altLang="en-US" dirty="0" smtClean="0"/>
              <a:t>证券公司的经纪业务，私募公募机构的资管业务提供服务</a:t>
            </a:r>
            <a:endParaRPr lang="en-US" altLang="zh-CN" dirty="0" smtClean="0"/>
          </a:p>
          <a:p>
            <a:r>
              <a:rPr lang="zh-CN" altLang="en-US" dirty="0" smtClean="0"/>
              <a:t>衍生的产品，除了包括所有</a:t>
            </a:r>
            <a:r>
              <a:rPr lang="en-US" altLang="zh-CN" dirty="0" err="1" smtClean="0"/>
              <a:t>qdiam</a:t>
            </a:r>
            <a:r>
              <a:rPr lang="zh-CN" altLang="en-US" dirty="0" smtClean="0"/>
              <a:t>全部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189E-082E-47E4-B9F4-56E0F6B9DE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6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生成结算单 可以导出  结算单的格式呢跟</a:t>
            </a:r>
            <a:r>
              <a:rPr lang="en-US" altLang="zh-CN" dirty="0" err="1" smtClean="0"/>
              <a:t>ctp</a:t>
            </a:r>
            <a:r>
              <a:rPr lang="zh-CN" altLang="en-US" dirty="0" smtClean="0"/>
              <a:t>结算单格式保持一致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189E-082E-47E4-B9F4-56E0F6B9DE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7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期货公司：招商期货  （经纪业务、资管业务、风险子公司的自营业务）</a:t>
            </a:r>
            <a:endParaRPr lang="en-US" altLang="zh-CN" dirty="0" smtClean="0"/>
          </a:p>
          <a:p>
            <a:r>
              <a:rPr lang="zh-CN" altLang="en-US" dirty="0" smtClean="0"/>
              <a:t>托克  国际上比较大型的贸易商、维科也做一些期现业务、麦衡、 中大物产金属 现期一体业务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6B79-74F7-40A7-9417-75E213FBA9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5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6B79-74F7-40A7-9417-75E213FBA91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85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6B79-74F7-40A7-9417-75E213FBA91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94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6B79-74F7-40A7-9417-75E213FBA91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单一技术平台 上层对接多个市场，</a:t>
            </a:r>
            <a:endParaRPr lang="en-US" altLang="zh-CN" dirty="0" smtClean="0"/>
          </a:p>
          <a:p>
            <a:r>
              <a:rPr lang="zh-CN" altLang="en-US" dirty="0" smtClean="0"/>
              <a:t>完整的交易风控解决方案</a:t>
            </a:r>
            <a:endParaRPr lang="en-US" altLang="zh-CN" dirty="0" smtClean="0"/>
          </a:p>
          <a:p>
            <a:r>
              <a:rPr lang="zh-CN" altLang="en-US" dirty="0" smtClean="0"/>
              <a:t>具有强大的处理性能，实现低延迟 快速的全球交易</a:t>
            </a:r>
            <a:endParaRPr lang="en-US" altLang="zh-CN" dirty="0" smtClean="0"/>
          </a:p>
          <a:p>
            <a:r>
              <a:rPr lang="zh-CN" altLang="en-US" dirty="0" smtClean="0"/>
              <a:t>作为资产数据中心，提供一些基础数据，  也可以对接其他系统数据  进行多维度的数据分析，出具一系列的报表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189E-082E-47E4-B9F4-56E0F6B9DE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6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第一，提供多市场，</a:t>
            </a:r>
            <a:endParaRPr lang="en-US" altLang="zh-CN" dirty="0" smtClean="0"/>
          </a:p>
          <a:p>
            <a:r>
              <a:rPr lang="zh-CN" altLang="en-US" dirty="0" smtClean="0"/>
              <a:t>多账户，两层的账户结构，第一层实体资金账户层面管理，第二层呢  如果机构内部有些内部管理的需求，比如分子分仓 分交易目的 交易策略进行管理 考核，那可以通过子账户的管理实现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6B79-74F7-40A7-9417-75E213FBA9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3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单一平台整合上层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  接入多个市场，另外对外呢提供标准的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，类</a:t>
            </a:r>
            <a:r>
              <a:rPr lang="en-US" altLang="zh-CN" dirty="0" err="1" smtClean="0"/>
              <a:t>ctp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如果客户的策略是通过</a:t>
            </a:r>
            <a:r>
              <a:rPr lang="en-US" altLang="zh-CN" dirty="0" err="1" smtClean="0"/>
              <a:t>ctp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写的话，就可以无缝接入</a:t>
            </a:r>
            <a:endParaRPr lang="en-US" altLang="zh-CN" dirty="0" smtClean="0"/>
          </a:p>
          <a:p>
            <a:r>
              <a:rPr lang="zh-CN" altLang="en-US" dirty="0" smtClean="0"/>
              <a:t>系统满足交易所接入要求 以及交易所的合规要求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6B79-74F7-40A7-9417-75E213FBA9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4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风控系统</a:t>
            </a:r>
            <a:r>
              <a:rPr lang="zh-CN" altLang="en-US" baseline="0" dirty="0" smtClean="0"/>
              <a:t> 一个单独的风控终端，可以设置一些风控参数，进行风险的实时监控，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业务管理系统呢 提供一个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地址形式，也可以打包一个客户端，比较方便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6B79-74F7-40A7-9417-75E213FBA9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2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除了账户体系呢 还有用户体系，三种类型 交易型用户 比如普通的交易员 还有工作流中的交易用户，  风控型用户风控查询员  仅查询风险信息 风控专员呢可以进行参数设置风险监控  管理类的用户呢可以</a:t>
            </a:r>
            <a:endParaRPr lang="en-US" altLang="zh-CN" dirty="0" smtClean="0"/>
          </a:p>
          <a:p>
            <a:r>
              <a:rPr lang="zh-CN" altLang="en-US" dirty="0" smtClean="0"/>
              <a:t>分仓算法 根据资金状况 持仓状况 风险 度情况，选择最优的资金账户进行下单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6B79-74F7-40A7-9417-75E213FBA9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2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189E-082E-47E4-B9F4-56E0F6B9DE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5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189E-082E-47E4-B9F4-56E0F6B9DE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8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189E-082E-47E4-B9F4-56E0F6B9DE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0" y="226327"/>
            <a:ext cx="1425361" cy="498126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F20A0-8BC1-4E7C-B636-DB4D2685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1167" y="286679"/>
            <a:ext cx="7502828" cy="437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E3F7D14-A0FE-49FB-AC3B-B8578D723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763" y="1176253"/>
            <a:ext cx="11108548" cy="4971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2996714-570E-4281-A6E8-F643E17674D3}"/>
              </a:ext>
            </a:extLst>
          </p:cNvPr>
          <p:cNvCxnSpPr>
            <a:cxnSpLocks/>
          </p:cNvCxnSpPr>
          <p:nvPr userDrawn="1"/>
        </p:nvCxnSpPr>
        <p:spPr>
          <a:xfrm flipV="1">
            <a:off x="512763" y="873994"/>
            <a:ext cx="10992598" cy="3408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02DBD9E-1ED4-49FE-9012-0FAABC23A5D0}"/>
              </a:ext>
            </a:extLst>
          </p:cNvPr>
          <p:cNvGrpSpPr/>
          <p:nvPr userDrawn="1"/>
        </p:nvGrpSpPr>
        <p:grpSpPr>
          <a:xfrm rot="14400000">
            <a:off x="548728" y="304873"/>
            <a:ext cx="344020" cy="281678"/>
            <a:chOff x="3059816" y="700304"/>
            <a:chExt cx="615694" cy="504120"/>
          </a:xfrm>
          <a:solidFill>
            <a:schemeClr val="accent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909C852-8AFF-4442-A3E5-36C511E1E594}"/>
                </a:ext>
              </a:extLst>
            </p:cNvPr>
            <p:cNvSpPr/>
            <p:nvPr/>
          </p:nvSpPr>
          <p:spPr>
            <a:xfrm>
              <a:off x="3531462" y="844352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FF69482-53E7-4C40-9A6D-853C54246F97}"/>
                </a:ext>
              </a:extLst>
            </p:cNvPr>
            <p:cNvSpPr/>
            <p:nvPr/>
          </p:nvSpPr>
          <p:spPr>
            <a:xfrm>
              <a:off x="3059816" y="700304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4A35A16-7998-4A61-AC90-7BE1AABFAE56}"/>
                </a:ext>
              </a:extLst>
            </p:cNvPr>
            <p:cNvSpPr/>
            <p:nvPr/>
          </p:nvSpPr>
          <p:spPr>
            <a:xfrm>
              <a:off x="3059816" y="1060376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1117631-FEE2-409C-9BE1-D5BCE8FFF384}"/>
                </a:ext>
              </a:extLst>
            </p:cNvPr>
            <p:cNvCxnSpPr>
              <a:stCxn id="13" idx="7"/>
              <a:endCxn id="15" idx="3"/>
            </p:cNvCxnSpPr>
            <p:nvPr/>
          </p:nvCxnSpPr>
          <p:spPr>
            <a:xfrm flipH="1">
              <a:off x="3080911" y="865447"/>
              <a:ext cx="573504" cy="31788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484B5BC-A89A-4D60-A21A-972E631FE74D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3131840" y="700304"/>
              <a:ext cx="0" cy="44703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9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809443-9475-4139-B8F9-E390A4AAF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0" y="450000"/>
            <a:ext cx="1425361" cy="4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56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450000"/>
            <a:ext cx="1425361" cy="498126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F20A0-8BC1-4E7C-B636-DB4D2685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302" y="473886"/>
            <a:ext cx="7502828" cy="635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E3F7D14-A0FE-49FB-AC3B-B8578D723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763" y="1537443"/>
            <a:ext cx="11108548" cy="4610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9B7B955-58C7-4E90-9976-F1E750FBF293}"/>
              </a:ext>
            </a:extLst>
          </p:cNvPr>
          <p:cNvCxnSpPr>
            <a:cxnSpLocks/>
          </p:cNvCxnSpPr>
          <p:nvPr userDrawn="1"/>
        </p:nvCxnSpPr>
        <p:spPr>
          <a:xfrm flipV="1">
            <a:off x="512763" y="1108954"/>
            <a:ext cx="10992598" cy="3408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A9002B-4053-4469-BADF-6D5A0B33A37B}"/>
              </a:ext>
            </a:extLst>
          </p:cNvPr>
          <p:cNvGrpSpPr/>
          <p:nvPr userDrawn="1"/>
        </p:nvGrpSpPr>
        <p:grpSpPr>
          <a:xfrm rot="14400000">
            <a:off x="548728" y="533718"/>
            <a:ext cx="344020" cy="281678"/>
            <a:chOff x="3059816" y="700304"/>
            <a:chExt cx="615694" cy="504120"/>
          </a:xfrm>
          <a:solidFill>
            <a:schemeClr val="accent1"/>
          </a:solidFill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9CA373-4DFC-4994-BF82-B2644673B714}"/>
                </a:ext>
              </a:extLst>
            </p:cNvPr>
            <p:cNvSpPr/>
            <p:nvPr/>
          </p:nvSpPr>
          <p:spPr>
            <a:xfrm>
              <a:off x="3531462" y="844352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34D50C6-47E4-40EA-8D8E-E4037E39F9DF}"/>
                </a:ext>
              </a:extLst>
            </p:cNvPr>
            <p:cNvSpPr/>
            <p:nvPr/>
          </p:nvSpPr>
          <p:spPr>
            <a:xfrm>
              <a:off x="3059816" y="700304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1602DFF-8A5C-4223-8726-07ECE915A487}"/>
                </a:ext>
              </a:extLst>
            </p:cNvPr>
            <p:cNvSpPr/>
            <p:nvPr/>
          </p:nvSpPr>
          <p:spPr>
            <a:xfrm>
              <a:off x="3059816" y="1060376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8700726-F704-4251-A98F-E3D6BC8B8959}"/>
                </a:ext>
              </a:extLst>
            </p:cNvPr>
            <p:cNvCxnSpPr>
              <a:stCxn id="9" idx="7"/>
              <a:endCxn id="11" idx="3"/>
            </p:cNvCxnSpPr>
            <p:nvPr/>
          </p:nvCxnSpPr>
          <p:spPr>
            <a:xfrm flipH="1">
              <a:off x="3080911" y="865447"/>
              <a:ext cx="573504" cy="31788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CE83B5-EDBA-4637-8179-09AC129BF7CA}"/>
                </a:ext>
              </a:extLst>
            </p:cNvPr>
            <p:cNvCxnSpPr>
              <a:stCxn id="10" idx="0"/>
            </p:cNvCxnSpPr>
            <p:nvPr/>
          </p:nvCxnSpPr>
          <p:spPr>
            <a:xfrm>
              <a:off x="3131840" y="700304"/>
              <a:ext cx="0" cy="44703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80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0" y="226327"/>
            <a:ext cx="1425361" cy="498126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F20A0-8BC1-4E7C-B636-DB4D2685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1167" y="286679"/>
            <a:ext cx="7502828" cy="437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E3F7D14-A0FE-49FB-AC3B-B8578D723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763" y="1176253"/>
            <a:ext cx="11108548" cy="4971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2996714-570E-4281-A6E8-F643E17674D3}"/>
              </a:ext>
            </a:extLst>
          </p:cNvPr>
          <p:cNvCxnSpPr>
            <a:cxnSpLocks/>
          </p:cNvCxnSpPr>
          <p:nvPr userDrawn="1"/>
        </p:nvCxnSpPr>
        <p:spPr>
          <a:xfrm flipV="1">
            <a:off x="512763" y="873994"/>
            <a:ext cx="10992598" cy="3408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02DBD9E-1ED4-49FE-9012-0FAABC23A5D0}"/>
              </a:ext>
            </a:extLst>
          </p:cNvPr>
          <p:cNvGrpSpPr/>
          <p:nvPr userDrawn="1"/>
        </p:nvGrpSpPr>
        <p:grpSpPr>
          <a:xfrm rot="14400000">
            <a:off x="548728" y="304873"/>
            <a:ext cx="344020" cy="281678"/>
            <a:chOff x="3059816" y="700304"/>
            <a:chExt cx="615694" cy="504120"/>
          </a:xfrm>
          <a:solidFill>
            <a:schemeClr val="accent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909C852-8AFF-4442-A3E5-36C511E1E594}"/>
                </a:ext>
              </a:extLst>
            </p:cNvPr>
            <p:cNvSpPr/>
            <p:nvPr/>
          </p:nvSpPr>
          <p:spPr>
            <a:xfrm>
              <a:off x="3531462" y="844352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FF69482-53E7-4C40-9A6D-853C54246F97}"/>
                </a:ext>
              </a:extLst>
            </p:cNvPr>
            <p:cNvSpPr/>
            <p:nvPr/>
          </p:nvSpPr>
          <p:spPr>
            <a:xfrm>
              <a:off x="3059816" y="700304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4A35A16-7998-4A61-AC90-7BE1AABFAE56}"/>
                </a:ext>
              </a:extLst>
            </p:cNvPr>
            <p:cNvSpPr/>
            <p:nvPr/>
          </p:nvSpPr>
          <p:spPr>
            <a:xfrm>
              <a:off x="3059816" y="1060376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1117631-FEE2-409C-9BE1-D5BCE8FFF384}"/>
                </a:ext>
              </a:extLst>
            </p:cNvPr>
            <p:cNvCxnSpPr>
              <a:stCxn id="13" idx="7"/>
              <a:endCxn id="15" idx="3"/>
            </p:cNvCxnSpPr>
            <p:nvPr/>
          </p:nvCxnSpPr>
          <p:spPr>
            <a:xfrm flipH="1">
              <a:off x="3080911" y="865447"/>
              <a:ext cx="573504" cy="31788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484B5BC-A89A-4D60-A21A-972E631FE74D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3131840" y="700304"/>
              <a:ext cx="0" cy="44703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73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809443-9475-4139-B8F9-E390A4AAF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0" y="450000"/>
            <a:ext cx="1425361" cy="4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37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450000"/>
            <a:ext cx="1425361" cy="498126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F20A0-8BC1-4E7C-B636-DB4D2685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302" y="473886"/>
            <a:ext cx="7502828" cy="635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E3F7D14-A0FE-49FB-AC3B-B8578D723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763" y="1537443"/>
            <a:ext cx="11108548" cy="4610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9B7B955-58C7-4E90-9976-F1E750FBF293}"/>
              </a:ext>
            </a:extLst>
          </p:cNvPr>
          <p:cNvCxnSpPr>
            <a:cxnSpLocks/>
          </p:cNvCxnSpPr>
          <p:nvPr userDrawn="1"/>
        </p:nvCxnSpPr>
        <p:spPr>
          <a:xfrm flipV="1">
            <a:off x="512763" y="1108954"/>
            <a:ext cx="10992598" cy="3408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A9002B-4053-4469-BADF-6D5A0B33A37B}"/>
              </a:ext>
            </a:extLst>
          </p:cNvPr>
          <p:cNvGrpSpPr/>
          <p:nvPr userDrawn="1"/>
        </p:nvGrpSpPr>
        <p:grpSpPr>
          <a:xfrm rot="14400000">
            <a:off x="548728" y="533718"/>
            <a:ext cx="344020" cy="281678"/>
            <a:chOff x="3059816" y="700304"/>
            <a:chExt cx="615694" cy="504120"/>
          </a:xfrm>
          <a:solidFill>
            <a:schemeClr val="accent1"/>
          </a:solidFill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9CA373-4DFC-4994-BF82-B2644673B714}"/>
                </a:ext>
              </a:extLst>
            </p:cNvPr>
            <p:cNvSpPr/>
            <p:nvPr/>
          </p:nvSpPr>
          <p:spPr>
            <a:xfrm>
              <a:off x="3531462" y="844352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34D50C6-47E4-40EA-8D8E-E4037E39F9DF}"/>
                </a:ext>
              </a:extLst>
            </p:cNvPr>
            <p:cNvSpPr/>
            <p:nvPr/>
          </p:nvSpPr>
          <p:spPr>
            <a:xfrm>
              <a:off x="3059816" y="700304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1602DFF-8A5C-4223-8726-07ECE915A487}"/>
                </a:ext>
              </a:extLst>
            </p:cNvPr>
            <p:cNvSpPr/>
            <p:nvPr/>
          </p:nvSpPr>
          <p:spPr>
            <a:xfrm>
              <a:off x="3059816" y="1060376"/>
              <a:ext cx="144048" cy="144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8700726-F704-4251-A98F-E3D6BC8B8959}"/>
                </a:ext>
              </a:extLst>
            </p:cNvPr>
            <p:cNvCxnSpPr>
              <a:stCxn id="9" idx="7"/>
              <a:endCxn id="11" idx="3"/>
            </p:cNvCxnSpPr>
            <p:nvPr/>
          </p:nvCxnSpPr>
          <p:spPr>
            <a:xfrm flipH="1">
              <a:off x="3080911" y="865447"/>
              <a:ext cx="573504" cy="31788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CE83B5-EDBA-4637-8179-09AC129BF7CA}"/>
                </a:ext>
              </a:extLst>
            </p:cNvPr>
            <p:cNvCxnSpPr>
              <a:stCxn id="10" idx="0"/>
            </p:cNvCxnSpPr>
            <p:nvPr/>
          </p:nvCxnSpPr>
          <p:spPr>
            <a:xfrm>
              <a:off x="3131840" y="700304"/>
              <a:ext cx="0" cy="44703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02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5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57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7.wdp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iff"/><Relationship Id="rId13" Type="http://schemas.openxmlformats.org/officeDocument/2006/relationships/image" Target="../media/image38.tiff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2.tiff"/><Relationship Id="rId12" Type="http://schemas.openxmlformats.org/officeDocument/2006/relationships/image" Target="../media/image37.tiff"/><Relationship Id="rId17" Type="http://schemas.microsoft.com/office/2007/relationships/hdphoto" Target="../media/hdphoto10.wdp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jpe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tiff"/><Relationship Id="rId11" Type="http://schemas.openxmlformats.org/officeDocument/2006/relationships/image" Target="../media/image36.png"/><Relationship Id="rId24" Type="http://schemas.openxmlformats.org/officeDocument/2006/relationships/image" Target="../media/image47.png"/><Relationship Id="rId5" Type="http://schemas.openxmlformats.org/officeDocument/2006/relationships/image" Target="../media/image30.png"/><Relationship Id="rId15" Type="http://schemas.microsoft.com/office/2007/relationships/hdphoto" Target="../media/hdphoto9.wdp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e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C672B94-8B7E-467F-BFF9-788C1D86D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0"/>
            <a:ext cx="804672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0F4262-5E1C-4039-8268-629142A1A2A1}"/>
              </a:ext>
            </a:extLst>
          </p:cNvPr>
          <p:cNvSpPr txBox="1"/>
          <p:nvPr/>
        </p:nvSpPr>
        <p:spPr>
          <a:xfrm>
            <a:off x="1329850" y="1217635"/>
            <a:ext cx="627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173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量投全球交易系统（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173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173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173B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3E903B54-01E2-4A6E-9FB6-1327B64B20F7}"/>
              </a:ext>
            </a:extLst>
          </p:cNvPr>
          <p:cNvSpPr>
            <a:spLocks/>
          </p:cNvSpPr>
          <p:nvPr/>
        </p:nvSpPr>
        <p:spPr bwMode="auto">
          <a:xfrm rot="10800000">
            <a:off x="2205743" y="5330390"/>
            <a:ext cx="3047228" cy="1527610"/>
          </a:xfrm>
          <a:custGeom>
            <a:avLst/>
            <a:gdLst>
              <a:gd name="T0" fmla="*/ 953 w 1907"/>
              <a:gd name="T1" fmla="*/ 956 h 956"/>
              <a:gd name="T2" fmla="*/ 0 w 1907"/>
              <a:gd name="T3" fmla="*/ 0 h 956"/>
              <a:gd name="T4" fmla="*/ 1907 w 1907"/>
              <a:gd name="T5" fmla="*/ 0 h 956"/>
              <a:gd name="T6" fmla="*/ 953 w 1907"/>
              <a:gd name="T7" fmla="*/ 95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7" h="956">
                <a:moveTo>
                  <a:pt x="953" y="956"/>
                </a:moveTo>
                <a:lnTo>
                  <a:pt x="0" y="0"/>
                </a:lnTo>
                <a:lnTo>
                  <a:pt x="1907" y="0"/>
                </a:lnTo>
                <a:lnTo>
                  <a:pt x="953" y="956"/>
                </a:lnTo>
                <a:close/>
              </a:path>
            </a:pathLst>
          </a:custGeom>
          <a:solidFill>
            <a:schemeClr val="tx2">
              <a:alpha val="95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pton Light"/>
              <a:cs typeface="+mn-cs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9E316F3-1795-4CAE-ADD1-66E76640E8E6}"/>
              </a:ext>
            </a:extLst>
          </p:cNvPr>
          <p:cNvSpPr>
            <a:spLocks/>
          </p:cNvSpPr>
          <p:nvPr/>
        </p:nvSpPr>
        <p:spPr bwMode="auto">
          <a:xfrm flipH="1">
            <a:off x="0" y="3560894"/>
            <a:ext cx="3302000" cy="3297106"/>
          </a:xfrm>
          <a:custGeom>
            <a:avLst/>
            <a:gdLst>
              <a:gd name="T0" fmla="*/ 1351 w 1351"/>
              <a:gd name="T1" fmla="*/ 1349 h 1349"/>
              <a:gd name="T2" fmla="*/ 0 w 1351"/>
              <a:gd name="T3" fmla="*/ 1349 h 1349"/>
              <a:gd name="T4" fmla="*/ 1351 w 1351"/>
              <a:gd name="T5" fmla="*/ 0 h 1349"/>
              <a:gd name="T6" fmla="*/ 1351 w 1351"/>
              <a:gd name="T7" fmla="*/ 134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1" h="1349">
                <a:moveTo>
                  <a:pt x="1351" y="1349"/>
                </a:moveTo>
                <a:lnTo>
                  <a:pt x="0" y="1349"/>
                </a:lnTo>
                <a:lnTo>
                  <a:pt x="1351" y="0"/>
                </a:lnTo>
                <a:lnTo>
                  <a:pt x="1351" y="1349"/>
                </a:lnTo>
                <a:close/>
              </a:path>
            </a:pathLst>
          </a:custGeom>
          <a:solidFill>
            <a:srgbClr val="0173BA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pton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2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GTS</a:t>
            </a:r>
            <a:r>
              <a:rPr lang="zh-CN" altLang="en-US" dirty="0"/>
              <a:t>简介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96283" y="1923317"/>
            <a:ext cx="1664124" cy="473038"/>
          </a:xfrm>
        </p:spPr>
        <p:txBody>
          <a:bodyPr/>
          <a:lstStyle/>
          <a:p>
            <a:r>
              <a:rPr lang="zh-CN" altLang="en-US" dirty="0" smtClean="0"/>
              <a:t>三工作流模式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61" y="1501218"/>
            <a:ext cx="1059785" cy="13136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66587" y="29080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459" y="1500460"/>
            <a:ext cx="1343025" cy="1314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2973" y="29080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投资经理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 flipV="1">
            <a:off x="4019646" y="2157685"/>
            <a:ext cx="1655813" cy="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32434" y="17883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下达指令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285" y="1514747"/>
            <a:ext cx="1419225" cy="128587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7" idx="3"/>
            <a:endCxn id="11" idx="1"/>
          </p:cNvCxnSpPr>
          <p:nvPr/>
        </p:nvCxnSpPr>
        <p:spPr>
          <a:xfrm>
            <a:off x="7018484" y="2157685"/>
            <a:ext cx="13508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64974" y="1819131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分发指令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09483" y="29046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投资交易员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43047" y="5432898"/>
            <a:ext cx="765466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审核模式：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自动审核：投顾下达交易指令，只需要投资经理、投资交易员在线登录，即可自动报单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手动审核：投顾下达交易指令，需要投资经理手工进行审核通过与否、投资交易员手工下单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239" y="3403713"/>
            <a:ext cx="1343025" cy="13144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935753" y="4839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投资经理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086" y="3418001"/>
            <a:ext cx="1419225" cy="1285875"/>
          </a:xfrm>
          <a:prstGeom prst="rect">
            <a:avLst/>
          </a:prstGeom>
        </p:spPr>
      </p:pic>
      <p:cxnSp>
        <p:nvCxnSpPr>
          <p:cNvPr id="24" name="直接箭头连接符 23"/>
          <p:cNvCxnSpPr>
            <a:stCxn id="19" idx="3"/>
            <a:endCxn id="23" idx="1"/>
          </p:cNvCxnSpPr>
          <p:nvPr/>
        </p:nvCxnSpPr>
        <p:spPr>
          <a:xfrm>
            <a:off x="4161264" y="4060938"/>
            <a:ext cx="41678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75459" y="3692136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下达指令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69284" y="48079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投资交易员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75458" y="4134506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分发指令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占位符 2"/>
          <p:cNvSpPr txBox="1">
            <a:spLocks/>
          </p:cNvSpPr>
          <p:nvPr/>
        </p:nvSpPr>
        <p:spPr>
          <a:xfrm>
            <a:off x="1247761" y="3978971"/>
            <a:ext cx="1664124" cy="4730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二工作流模式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BDA8C7-54F2-4CD6-AFCA-A18536EFD7CE}"/>
              </a:ext>
            </a:extLst>
          </p:cNvPr>
          <p:cNvSpPr/>
          <p:nvPr/>
        </p:nvSpPr>
        <p:spPr>
          <a:xfrm>
            <a:off x="0" y="6007396"/>
            <a:ext cx="3945760" cy="850604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000" b="1" i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支持工作流模式</a:t>
            </a:r>
            <a:endParaRPr lang="en-US" altLang="zh-TW" sz="3000" b="1" i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87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BDA8C7-54F2-4CD6-AFCA-A18536EFD7CE}"/>
              </a:ext>
            </a:extLst>
          </p:cNvPr>
          <p:cNvSpPr/>
          <p:nvPr/>
        </p:nvSpPr>
        <p:spPr>
          <a:xfrm>
            <a:off x="0" y="6007396"/>
            <a:ext cx="3945760" cy="850604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000" b="1" i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期货多市场交易</a:t>
            </a:r>
            <a:endParaRPr lang="en-US" altLang="zh-TW" sz="3000" b="1" i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93" y="2029806"/>
            <a:ext cx="10454463" cy="27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BDA8C7-54F2-4CD6-AFCA-A18536EFD7CE}"/>
              </a:ext>
            </a:extLst>
          </p:cNvPr>
          <p:cNvSpPr/>
          <p:nvPr/>
        </p:nvSpPr>
        <p:spPr>
          <a:xfrm>
            <a:off x="0" y="6007396"/>
            <a:ext cx="3945760" cy="850604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000" b="1" i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黄金现货交易</a:t>
            </a:r>
            <a:endParaRPr lang="en-US" altLang="zh-TW" sz="3000" b="1" i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6" y="1608506"/>
            <a:ext cx="10666117" cy="27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9F5382-F26E-4F77-A637-9BE64D4A381F}"/>
              </a:ext>
            </a:extLst>
          </p:cNvPr>
          <p:cNvSpPr/>
          <p:nvPr/>
        </p:nvSpPr>
        <p:spPr>
          <a:xfrm>
            <a:off x="5758650" y="5098258"/>
            <a:ext cx="5975259" cy="396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所有下单窗口支持普通委托或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 Order</a:t>
            </a: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的切换</a:t>
            </a:r>
            <a:endParaRPr lang="en-US" altLang="zh-TW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3D7002-6275-4A29-A406-1661F30A457E}"/>
              </a:ext>
            </a:extLst>
          </p:cNvPr>
          <p:cNvSpPr/>
          <p:nvPr/>
        </p:nvSpPr>
        <p:spPr>
          <a:xfrm>
            <a:off x="223842" y="3627386"/>
            <a:ext cx="3812141" cy="1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GFD/FAK/FOK</a:t>
            </a: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进阶限价指令</a:t>
            </a:r>
            <a:endParaRPr lang="en-US" altLang="zh-TW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随机冰山 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Iceberg Random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经典冰山 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Iceberg Classic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高效冰山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Iceberg Efficient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94F4A1-C3DB-4CC8-AB05-79F9A37A65B1}"/>
              </a:ext>
            </a:extLst>
          </p:cNvPr>
          <p:cNvSpPr/>
          <p:nvPr/>
        </p:nvSpPr>
        <p:spPr>
          <a:xfrm>
            <a:off x="3681061" y="3597180"/>
            <a:ext cx="2417584" cy="1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拆单 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Spilt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幽灵 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Ghost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开盘抢单 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Grab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价格触发 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C1688D-8074-42D0-B828-B658D5B3B96F}"/>
              </a:ext>
            </a:extLst>
          </p:cNvPr>
          <p:cNvCxnSpPr>
            <a:cxnSpLocks/>
          </p:cNvCxnSpPr>
          <p:nvPr/>
        </p:nvCxnSpPr>
        <p:spPr>
          <a:xfrm>
            <a:off x="3703628" y="3634387"/>
            <a:ext cx="0" cy="104157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9BDA8C7-54F2-4CD6-AFCA-A18536EFD7CE}"/>
              </a:ext>
            </a:extLst>
          </p:cNvPr>
          <p:cNvSpPr/>
          <p:nvPr/>
        </p:nvSpPr>
        <p:spPr>
          <a:xfrm>
            <a:off x="0" y="6007396"/>
            <a:ext cx="3945760" cy="850604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智能算法 优化执行</a:t>
            </a:r>
            <a:endParaRPr lang="en-US" altLang="zh-TW" sz="3000" b="1" i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68928" y="1402337"/>
            <a:ext cx="6498719" cy="3520166"/>
            <a:chOff x="5638446" y="2451426"/>
            <a:chExt cx="6498719" cy="352016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6576241-BC70-49CC-9353-A410F9CD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38446" y="2451426"/>
              <a:ext cx="3235847" cy="2059780"/>
            </a:xfrm>
            <a:prstGeom prst="rect">
              <a:avLst/>
            </a:prstGeom>
            <a:effectLst>
              <a:glow rad="101600">
                <a:srgbClr val="66FFFF">
                  <a:alpha val="80000"/>
                </a:srgbClr>
              </a:glow>
            </a:effectLst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8632634-498F-477E-B78D-8D2E80E0F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54139" y="2456676"/>
              <a:ext cx="3083026" cy="3514916"/>
            </a:xfrm>
            <a:prstGeom prst="rect">
              <a:avLst/>
            </a:prstGeom>
            <a:effectLst>
              <a:glow rad="101600">
                <a:srgbClr val="66FFFF">
                  <a:alpha val="80000"/>
                </a:srgbClr>
              </a:glow>
            </a:effectLst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A2DF849-C955-45FD-96A6-1D53F403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38446" y="3903797"/>
              <a:ext cx="979445" cy="607408"/>
            </a:xfrm>
            <a:prstGeom prst="rect">
              <a:avLst/>
            </a:prstGeom>
            <a:effectLst>
              <a:glow rad="101600">
                <a:srgbClr val="66FFFF">
                  <a:alpha val="80000"/>
                </a:srgbClr>
              </a:glow>
            </a:effectLst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A0AC09C-3AEC-44AA-8D31-BCE6813E0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460" y="4399183"/>
              <a:ext cx="1025000" cy="1252778"/>
            </a:xfrm>
            <a:prstGeom prst="rect">
              <a:avLst/>
            </a:prstGeom>
            <a:effectLst>
              <a:glow rad="101600">
                <a:srgbClr val="66FFFF">
                  <a:alpha val="80000"/>
                </a:srgb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2184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685D0C-D690-431E-8F0B-2BA623AF9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10116"/>
          <a:stretch/>
        </p:blipFill>
        <p:spPr>
          <a:xfrm>
            <a:off x="4348716" y="2572233"/>
            <a:ext cx="7593395" cy="1989984"/>
          </a:xfrm>
          <a:prstGeom prst="rect">
            <a:avLst/>
          </a:prstGeom>
          <a:effectLst>
            <a:glow rad="101600">
              <a:srgbClr val="66FFFF">
                <a:alpha val="80000"/>
              </a:srgbClr>
            </a:glo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1D3E88E-D37E-4DA1-8BFF-A5B06351E7E7}"/>
              </a:ext>
            </a:extLst>
          </p:cNvPr>
          <p:cNvSpPr/>
          <p:nvPr/>
        </p:nvSpPr>
        <p:spPr>
          <a:xfrm>
            <a:off x="5366910" y="1936043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算法列表进行集中监控，支持个别或批次启停管理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0821764-9222-40E1-94D2-36211F6E66E3}"/>
              </a:ext>
            </a:extLst>
          </p:cNvPr>
          <p:cNvSpPr/>
          <p:nvPr/>
        </p:nvSpPr>
        <p:spPr>
          <a:xfrm>
            <a:off x="191394" y="1991833"/>
            <a:ext cx="1094013" cy="10940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A880C0D-2DC3-48E7-B582-3F23A8C9CAF2}"/>
              </a:ext>
            </a:extLst>
          </p:cNvPr>
          <p:cNvSpPr/>
          <p:nvPr/>
        </p:nvSpPr>
        <p:spPr>
          <a:xfrm>
            <a:off x="1074092" y="1991834"/>
            <a:ext cx="1094013" cy="10940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4E3AFED-4FBF-497B-9F38-442922953DD3}"/>
              </a:ext>
            </a:extLst>
          </p:cNvPr>
          <p:cNvSpPr/>
          <p:nvPr/>
        </p:nvSpPr>
        <p:spPr>
          <a:xfrm>
            <a:off x="2012233" y="1991834"/>
            <a:ext cx="1094013" cy="10940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E18BE8C-0EBF-4336-BBE8-BDB639B7C5CF}"/>
              </a:ext>
            </a:extLst>
          </p:cNvPr>
          <p:cNvSpPr/>
          <p:nvPr/>
        </p:nvSpPr>
        <p:spPr>
          <a:xfrm>
            <a:off x="2950375" y="1991834"/>
            <a:ext cx="1094013" cy="10940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714B7B-7BAF-4613-88FA-73CCAAEF73F0}"/>
              </a:ext>
            </a:extLst>
          </p:cNvPr>
          <p:cNvSpPr/>
          <p:nvPr/>
        </p:nvSpPr>
        <p:spPr>
          <a:xfrm>
            <a:off x="0" y="5693490"/>
            <a:ext cx="3960000" cy="1149245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r>
              <a:rPr lang="zh-TW" altLang="en-US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TW" altLang="en-US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TW" sz="3000" b="1" i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TW" altLang="en-US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统一管理</a:t>
            </a:r>
            <a:endParaRPr lang="en-US" altLang="zh-TW" sz="3000" b="1" i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302" y="473886"/>
            <a:ext cx="7502828" cy="63506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9C1804-C98E-48EB-89EF-FDD7BE62C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43"/>
          <a:stretch/>
        </p:blipFill>
        <p:spPr>
          <a:xfrm>
            <a:off x="537894" y="1536080"/>
            <a:ext cx="6580823" cy="193182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FB6773-5E0F-44A1-8EC5-C64B7BA0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9384" y="5004251"/>
            <a:ext cx="2095821" cy="1699193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40D5AE-77A7-428F-9BEE-BAFEFCD96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891" y="1252943"/>
            <a:ext cx="2091314" cy="1699193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FFDC40-AD56-4E2E-B33B-4B92DEBD2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891" y="3128597"/>
            <a:ext cx="2091314" cy="1699193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CCB131-7E3C-4619-8168-DA1DD59A0699}"/>
              </a:ext>
            </a:extLst>
          </p:cNvPr>
          <p:cNvSpPr txBox="1"/>
          <p:nvPr/>
        </p:nvSpPr>
        <p:spPr>
          <a:xfrm>
            <a:off x="10083691" y="1680483"/>
            <a:ext cx="12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SHFE</a:t>
            </a:r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TW" b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au1712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0CFD3D-3E33-42F8-B473-E2091206154E}"/>
              </a:ext>
            </a:extLst>
          </p:cNvPr>
          <p:cNvSpPr txBox="1"/>
          <p:nvPr/>
        </p:nvSpPr>
        <p:spPr>
          <a:xfrm>
            <a:off x="10083691" y="3700126"/>
            <a:ext cx="13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COMEX GC1712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9C1B22-C8E5-4772-B255-5A96A07957E3}"/>
              </a:ext>
            </a:extLst>
          </p:cNvPr>
          <p:cNvSpPr txBox="1"/>
          <p:nvPr/>
        </p:nvSpPr>
        <p:spPr>
          <a:xfrm>
            <a:off x="10048771" y="6155509"/>
            <a:ext cx="13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SGE Au(T+D)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BE9328-12BD-475B-9809-60B62C80479C}"/>
              </a:ext>
            </a:extLst>
          </p:cNvPr>
          <p:cNvSpPr/>
          <p:nvPr/>
        </p:nvSpPr>
        <p:spPr>
          <a:xfrm>
            <a:off x="537894" y="3700126"/>
            <a:ext cx="47545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SHFE+SGE+COMEX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跨市交易，价差捕捉，高效执行</a:t>
            </a:r>
            <a:endParaRPr lang="en-US" altLang="zh-TW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9BC761-B028-4F09-B4FB-9FE08196D90C}"/>
              </a:ext>
            </a:extLst>
          </p:cNvPr>
          <p:cNvSpPr/>
          <p:nvPr/>
        </p:nvSpPr>
        <p:spPr>
          <a:xfrm>
            <a:off x="-11522" y="5708755"/>
            <a:ext cx="3960000" cy="1149245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贵金属跨市套利</a:t>
            </a:r>
            <a:endParaRPr lang="en-US" altLang="zh-TW" sz="3000" b="1" i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9BC761-B028-4F09-B4FB-9FE08196D90C}"/>
              </a:ext>
            </a:extLst>
          </p:cNvPr>
          <p:cNvSpPr/>
          <p:nvPr/>
        </p:nvSpPr>
        <p:spPr>
          <a:xfrm>
            <a:off x="0" y="5708755"/>
            <a:ext cx="3960000" cy="1149245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量化交易 </a:t>
            </a:r>
            <a:r>
              <a:rPr lang="en-US" altLang="zh-TW" sz="3000" b="1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PythonGO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2B59D3-EACB-4306-9B63-3972380673CF}"/>
              </a:ext>
            </a:extLst>
          </p:cNvPr>
          <p:cNvSpPr/>
          <p:nvPr/>
        </p:nvSpPr>
        <p:spPr>
          <a:xfrm>
            <a:off x="180000" y="3224462"/>
            <a:ext cx="475451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策略引擎</a:t>
            </a:r>
            <a:endParaRPr lang="en-US" altLang="zh-TW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策略文件</a:t>
            </a:r>
            <a:endParaRPr lang="en-US" altLang="zh-TW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加载文件，定义参数，自动执行</a:t>
            </a:r>
            <a:endParaRPr lang="en-US" altLang="zh-TW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FD8B4C-39F4-44AE-8155-F6386CA9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93" y="1913433"/>
            <a:ext cx="7707630" cy="3440430"/>
          </a:xfrm>
          <a:prstGeom prst="rect">
            <a:avLst/>
          </a:prstGeom>
          <a:effectLst>
            <a:glow rad="101600">
              <a:srgbClr val="66FFFF">
                <a:alpha val="80000"/>
              </a:srgbClr>
            </a:glo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52474F-4BA5-461D-805A-F216D8C3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54" y="3918002"/>
            <a:ext cx="4187190" cy="2053590"/>
          </a:xfrm>
          <a:prstGeom prst="rect">
            <a:avLst/>
          </a:prstGeom>
          <a:effectLst>
            <a:glow rad="101600">
              <a:srgbClr val="66FFFF">
                <a:alpha val="8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2713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  <a:endParaRPr lang="zh-CN" altLang="en-US" dirty="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004220" y="2327365"/>
            <a:ext cx="3545850" cy="3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mk-M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571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1158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46225" indent="-1746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163" indent="-2333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触警操作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风险提示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禁止开仓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权限控制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强平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lnSpc>
                <a:spcPct val="90000"/>
              </a:lnSpc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753192" y="2327365"/>
            <a:ext cx="327973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mk-M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571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1158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46225" indent="-1746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163" indent="-2333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风险检查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可用资金检查</a:t>
            </a: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持仓检查</a:t>
            </a: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频繁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报撤单检查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自成交检查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黑白名单检查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交割期检查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H="1">
            <a:off x="1608551" y="2754488"/>
            <a:ext cx="2592000" cy="0"/>
          </a:xfrm>
          <a:prstGeom prst="line">
            <a:avLst/>
          </a:prstGeom>
          <a:noFill/>
          <a:ln w="2222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>
            <a:defPPr>
              <a:defRPr lang="mk-M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571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1158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46225" indent="-1746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163" indent="-2333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836305" y="2327365"/>
            <a:ext cx="3545850" cy="310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mk-M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571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1158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46225" indent="-1746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163" indent="-2333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实时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监控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&amp;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预警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委托、成交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、持仓、错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单实时监控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账户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风险度监控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多维度风险敞口实时监控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风险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预警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n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lvl="2" indent="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60000"/>
            </a:pP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 flipH="1">
            <a:off x="7918958" y="2754488"/>
            <a:ext cx="2592000" cy="0"/>
          </a:xfrm>
          <a:prstGeom prst="line">
            <a:avLst/>
          </a:prstGeom>
          <a:noFill/>
          <a:ln w="2222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>
            <a:defPPr>
              <a:defRPr lang="mk-M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571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1158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46225" indent="-1746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163" indent="-2333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gray">
          <a:xfrm flipH="1">
            <a:off x="1607598" y="1500774"/>
            <a:ext cx="270665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 flipH="1">
            <a:off x="4717160" y="1500774"/>
            <a:ext cx="2706657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gray">
          <a:xfrm flipH="1">
            <a:off x="7843413" y="1500774"/>
            <a:ext cx="2706657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gray">
          <a:xfrm>
            <a:off x="1583794" y="1629761"/>
            <a:ext cx="2754267" cy="462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事前风控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gray">
          <a:xfrm>
            <a:off x="4693355" y="1629761"/>
            <a:ext cx="2754267" cy="462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事中风控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gray">
          <a:xfrm>
            <a:off x="7819607" y="1629761"/>
            <a:ext cx="2754267" cy="462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事后风控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1446448" y="3049237"/>
            <a:ext cx="232023" cy="1421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85214" y="3293253"/>
            <a:ext cx="461234" cy="93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" charset="-122"/>
                <a:ea typeface="DengXian" charset="-122"/>
                <a:cs typeface="DengXian" charset="-122"/>
              </a:rPr>
              <a:t>监管类</a:t>
            </a: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 flipH="1">
            <a:off x="4717160" y="2751915"/>
            <a:ext cx="2592000" cy="0"/>
          </a:xfrm>
          <a:prstGeom prst="line">
            <a:avLst/>
          </a:prstGeom>
          <a:noFill/>
          <a:ln w="2222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>
            <a:defPPr>
              <a:defRPr lang="mk-M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571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1158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46225" indent="-1746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163" indent="-2333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4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74" y="1336822"/>
            <a:ext cx="10537616" cy="49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控参数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25521"/>
              </p:ext>
            </p:extLst>
          </p:nvPr>
        </p:nvGraphicFramePr>
        <p:xfrm>
          <a:off x="1507059" y="1400723"/>
          <a:ext cx="9040574" cy="4924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8835">
                  <a:extLst>
                    <a:ext uri="{9D8B030D-6E8A-4147-A177-3AD203B41FA5}">
                      <a16:colId xmlns:a16="http://schemas.microsoft.com/office/drawing/2014/main" val="1503217836"/>
                    </a:ext>
                  </a:extLst>
                </a:gridCol>
                <a:gridCol w="1982432">
                  <a:extLst>
                    <a:ext uri="{9D8B030D-6E8A-4147-A177-3AD203B41FA5}">
                      <a16:colId xmlns:a16="http://schemas.microsoft.com/office/drawing/2014/main" val="1720044429"/>
                    </a:ext>
                  </a:extLst>
                </a:gridCol>
                <a:gridCol w="1435554">
                  <a:extLst>
                    <a:ext uri="{9D8B030D-6E8A-4147-A177-3AD203B41FA5}">
                      <a16:colId xmlns:a16="http://schemas.microsoft.com/office/drawing/2014/main" val="1704157987"/>
                    </a:ext>
                  </a:extLst>
                </a:gridCol>
                <a:gridCol w="871586">
                  <a:extLst>
                    <a:ext uri="{9D8B030D-6E8A-4147-A177-3AD203B41FA5}">
                      <a16:colId xmlns:a16="http://schemas.microsoft.com/office/drawing/2014/main" val="2495301096"/>
                    </a:ext>
                  </a:extLst>
                </a:gridCol>
                <a:gridCol w="615237">
                  <a:extLst>
                    <a:ext uri="{9D8B030D-6E8A-4147-A177-3AD203B41FA5}">
                      <a16:colId xmlns:a16="http://schemas.microsoft.com/office/drawing/2014/main" val="2546396609"/>
                    </a:ext>
                  </a:extLst>
                </a:gridCol>
                <a:gridCol w="922857">
                  <a:extLst>
                    <a:ext uri="{9D8B030D-6E8A-4147-A177-3AD203B41FA5}">
                      <a16:colId xmlns:a16="http://schemas.microsoft.com/office/drawing/2014/main" val="3379430525"/>
                    </a:ext>
                  </a:extLst>
                </a:gridCol>
                <a:gridCol w="991216">
                  <a:extLst>
                    <a:ext uri="{9D8B030D-6E8A-4147-A177-3AD203B41FA5}">
                      <a16:colId xmlns:a16="http://schemas.microsoft.com/office/drawing/2014/main" val="2883202760"/>
                    </a:ext>
                  </a:extLst>
                </a:gridCol>
                <a:gridCol w="922857">
                  <a:extLst>
                    <a:ext uri="{9D8B030D-6E8A-4147-A177-3AD203B41FA5}">
                      <a16:colId xmlns:a16="http://schemas.microsoft.com/office/drawing/2014/main" val="3755840004"/>
                    </a:ext>
                  </a:extLst>
                </a:gridCol>
              </a:tblGrid>
              <a:tr h="2735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一级菜单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二级菜单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三级菜单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实时生效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预警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事中控制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事前控制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事前控制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486148516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全局风控设置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全局交易所报单频率控制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183255363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全局数量控制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536642770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账户风控设置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账户自成交控制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758069212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资金账户数量控制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239878872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资金账户风险度控制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682906037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资金账户报单价格控制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672480739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产品风控设置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交易合规控制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交易所报单频率控制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84946545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期货数量控制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631285443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同向反向控制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091441955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交易品种限制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期货交易品种限制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743820758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证券交易品种限制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交易控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203308491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净值分档占比设置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风控控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825249585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市场占比设置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045450291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持仓占比设置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656638710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资产组合风控设置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风控控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662297881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净值止损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单位净值止损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风控控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508559247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日内最大回撤止损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风控控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53862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2779550" y="2532433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cxnSpLocks/>
          </p:cNvCxnSpPr>
          <p:nvPr/>
        </p:nvCxnSpPr>
        <p:spPr>
          <a:xfrm>
            <a:off x="2779550" y="3587243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/>
          <p:nvPr/>
        </p:nvSpPr>
        <p:spPr>
          <a:xfrm>
            <a:off x="3186921" y="1993351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公司介绍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EEA9A68-E2C9-4F78-BD4E-CB02096BDFC5}"/>
              </a:ext>
            </a:extLst>
          </p:cNvPr>
          <p:cNvSpPr/>
          <p:nvPr/>
        </p:nvSpPr>
        <p:spPr>
          <a:xfrm rot="16200000">
            <a:off x="1892363" y="1956845"/>
            <a:ext cx="601188" cy="518263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73C18D65-DCC0-487B-80DC-B432829C3900}"/>
              </a:ext>
            </a:extLst>
          </p:cNvPr>
          <p:cNvSpPr/>
          <p:nvPr/>
        </p:nvSpPr>
        <p:spPr>
          <a:xfrm rot="16200000">
            <a:off x="1892363" y="3010776"/>
            <a:ext cx="601188" cy="518263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3255815" y="2895182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解决方案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2779550" y="4734332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六边形 11">
            <a:extLst>
              <a:ext uri="{FF2B5EF4-FFF2-40B4-BE49-F238E27FC236}">
                <a16:creationId xmlns:a16="http://schemas.microsoft.com/office/drawing/2014/main" id="{73C18D65-DCC0-487B-80DC-B432829C3900}"/>
              </a:ext>
            </a:extLst>
          </p:cNvPr>
          <p:cNvSpPr/>
          <p:nvPr/>
        </p:nvSpPr>
        <p:spPr>
          <a:xfrm rot="16200000">
            <a:off x="1892363" y="4157865"/>
            <a:ext cx="601188" cy="518263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/>
            <a:r>
              <a:rPr lang="en-US" altLang="zh-CN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3255815" y="4042271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案例分析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1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控参数设置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061973-5416-4E01-8431-6961F1CF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95" y="1205345"/>
            <a:ext cx="9174212" cy="55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控参数设置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07" y="1418049"/>
            <a:ext cx="9512396" cy="49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控监控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73" y="1419653"/>
            <a:ext cx="9818971" cy="28546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33" y="4052372"/>
            <a:ext cx="9812430" cy="1730146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1019103" y="1723286"/>
            <a:ext cx="319122" cy="18108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5824" y="2151643"/>
            <a:ext cx="381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824" y="4440391"/>
            <a:ext cx="44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</a:p>
        </p:txBody>
      </p:sp>
    </p:spTree>
    <p:extLst>
      <p:ext uri="{BB962C8B-B14F-4D97-AF65-F5344CB8AC3E}">
        <p14:creationId xmlns:p14="http://schemas.microsoft.com/office/powerpoint/2010/main" val="12129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77254022"/>
              </p:ext>
            </p:extLst>
          </p:nvPr>
        </p:nvGraphicFramePr>
        <p:xfrm>
          <a:off x="983608" y="1770543"/>
          <a:ext cx="4088129" cy="302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85302" y="2431501"/>
            <a:ext cx="5308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资金、持仓、库存的计算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交易员业绩归因分析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丰富的查询统计、报表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与公司的其它系统进行对接，如财务系统、管理系统等</a:t>
            </a:r>
          </a:p>
        </p:txBody>
      </p:sp>
    </p:spTree>
    <p:extLst>
      <p:ext uri="{BB962C8B-B14F-4D97-AF65-F5344CB8AC3E}">
        <p14:creationId xmlns:p14="http://schemas.microsoft.com/office/powerpoint/2010/main" val="35774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73" y="1384363"/>
            <a:ext cx="9745600" cy="36979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3073" y="5174701"/>
            <a:ext cx="530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结算过程清晰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即时监控各步结算结果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快速定位结算异常情况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2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74F8-2968-4A16-BE48-1FA58807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1" y="1500108"/>
            <a:ext cx="9324857" cy="36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2779550" y="2532433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cxnSpLocks/>
          </p:cNvCxnSpPr>
          <p:nvPr/>
        </p:nvCxnSpPr>
        <p:spPr>
          <a:xfrm>
            <a:off x="2779550" y="3587243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/>
          <p:nvPr/>
        </p:nvSpPr>
        <p:spPr>
          <a:xfrm>
            <a:off x="3186921" y="1993351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公司介绍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EEA9A68-E2C9-4F78-BD4E-CB02096BDFC5}"/>
              </a:ext>
            </a:extLst>
          </p:cNvPr>
          <p:cNvSpPr/>
          <p:nvPr/>
        </p:nvSpPr>
        <p:spPr>
          <a:xfrm rot="16200000">
            <a:off x="1892363" y="1956845"/>
            <a:ext cx="601188" cy="518263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73C18D65-DCC0-487B-80DC-B432829C3900}"/>
              </a:ext>
            </a:extLst>
          </p:cNvPr>
          <p:cNvSpPr/>
          <p:nvPr/>
        </p:nvSpPr>
        <p:spPr>
          <a:xfrm rot="16200000">
            <a:off x="1892363" y="3010776"/>
            <a:ext cx="601188" cy="518263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3255815" y="2895182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解决方案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2779550" y="4734332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六边形 11">
            <a:extLst>
              <a:ext uri="{FF2B5EF4-FFF2-40B4-BE49-F238E27FC236}">
                <a16:creationId xmlns:a16="http://schemas.microsoft.com/office/drawing/2014/main" id="{73C18D65-DCC0-487B-80DC-B432829C3900}"/>
              </a:ext>
            </a:extLst>
          </p:cNvPr>
          <p:cNvSpPr/>
          <p:nvPr/>
        </p:nvSpPr>
        <p:spPr>
          <a:xfrm rot="16200000">
            <a:off x="1892363" y="4157865"/>
            <a:ext cx="601188" cy="518263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3255815" y="4042271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19176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10600030101010101" charset="0"/>
              </a:rPr>
              <a:t>合作客户</a:t>
            </a:r>
            <a:endParaRPr lang="zh-CN" altLang="en-US" dirty="0">
              <a:solidFill>
                <a:srgbClr val="E8E8E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10600030101010101" charset="0"/>
            </a:endParaRPr>
          </a:p>
          <a:p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67195" y="1382286"/>
            <a:ext cx="9570122" cy="2277667"/>
            <a:chOff x="442101" y="1596869"/>
            <a:chExt cx="9570122" cy="227766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4432" y="2611987"/>
              <a:ext cx="1707791" cy="45399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8547" y="2518246"/>
              <a:ext cx="1573443" cy="52801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9060" y="2571804"/>
              <a:ext cx="1312460" cy="414557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2101" y="16962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经纪公司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71865" y="3494689"/>
              <a:ext cx="1748876" cy="37984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6FAFF"/>
                </a:clrFrom>
                <a:clrTo>
                  <a:srgbClr val="F6FA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35426" y="1623559"/>
              <a:ext cx="1847906" cy="471806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8"/>
            <a:srcRect l="22658" t="35809" r="23153" b="22988"/>
            <a:stretch/>
          </p:blipFill>
          <p:spPr>
            <a:xfrm>
              <a:off x="6639060" y="1600774"/>
              <a:ext cx="1312460" cy="430582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92592" y="1596869"/>
              <a:ext cx="1260705" cy="463547"/>
            </a:xfrm>
            <a:prstGeom prst="rect">
              <a:avLst/>
            </a:prstGeom>
          </p:spPr>
        </p:pic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0D47FDB6-D4CC-47FF-94C2-3B46F6E683DF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1657" y="4875061"/>
            <a:ext cx="1545633" cy="30590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DC1242A-ED42-47DC-8691-4BFBE9716E3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clrChange>
              <a:clrFrom>
                <a:srgbClr val="EFF6FF"/>
              </a:clrFrom>
              <a:clrTo>
                <a:srgbClr val="EFF6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7687" y="4131989"/>
            <a:ext cx="1828035" cy="383584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D75AA634-024A-4985-848C-2D2775AF30CC}"/>
              </a:ext>
            </a:extLst>
          </p:cNvPr>
          <p:cNvSpPr txBox="1"/>
          <p:nvPr/>
        </p:nvSpPr>
        <p:spPr>
          <a:xfrm>
            <a:off x="467195" y="4183806"/>
            <a:ext cx="19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公募基金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50E5C157-EBBB-45DB-8610-EAF97B1076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6692" y="3945921"/>
            <a:ext cx="1800493" cy="67238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02F2F25-FBD6-4248-B501-EC4BACF3ED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2320" y="4006600"/>
            <a:ext cx="942791" cy="63995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D6C3D39-5E38-467C-8A43-5C8E5FE5ACA7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599" y="5510277"/>
            <a:ext cx="1586937" cy="515971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9807801D-E0A1-415E-92E7-4CA4E5D12650}"/>
              </a:ext>
            </a:extLst>
          </p:cNvPr>
          <p:cNvSpPr txBox="1"/>
          <p:nvPr/>
        </p:nvSpPr>
        <p:spPr>
          <a:xfrm>
            <a:off x="467195" y="5722665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黄金综合类会员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758AA5AE-41EE-43A7-AC97-A183DE95884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56797"/>
          <a:stretch/>
        </p:blipFill>
        <p:spPr>
          <a:xfrm>
            <a:off x="4905485" y="5617774"/>
            <a:ext cx="957430" cy="45755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1EB61E51-0DCB-4E23-935C-AB535321BEC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3"/>
          <a:stretch/>
        </p:blipFill>
        <p:spPr>
          <a:xfrm>
            <a:off x="6608790" y="5583779"/>
            <a:ext cx="1367825" cy="45755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AE5F53CE-3163-40D7-BB84-D594726EC6D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06443" y="5595582"/>
            <a:ext cx="1264465" cy="4242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C99E8CB-38A1-4E31-9D11-80B27E6825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11353" y="2407401"/>
            <a:ext cx="1312461" cy="43400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990227D-D726-48DF-96AB-AC0E70B84EE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07236" y="2357660"/>
            <a:ext cx="1316766" cy="42860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E9AF071-7598-4196-A71C-9B0F8D5FB56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58670" y="4091977"/>
            <a:ext cx="1440023" cy="38027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9CAB088-421A-4270-82BD-21C43B14910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73723" y="4695450"/>
            <a:ext cx="1159691" cy="55901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6CCAFF8-BCB8-4B6D-84A5-0A0954E0EF9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82320" y="4875147"/>
            <a:ext cx="1159691" cy="3835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E53902-D990-48C3-A4DE-9D687CF5000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00096" y="1449334"/>
            <a:ext cx="1504696" cy="3910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5C048E-722B-43A4-A908-2EA620F45A7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306271" y="4851940"/>
            <a:ext cx="1209123" cy="3835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9562A9-8AA4-413A-AF0C-8273CCA0D68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686627" y="3280106"/>
            <a:ext cx="1337375" cy="37984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9A3D83B-B25A-48F9-A7ED-7952F18072D5}"/>
              </a:ext>
            </a:extLst>
          </p:cNvPr>
          <p:cNvSpPr/>
          <p:nvPr/>
        </p:nvSpPr>
        <p:spPr>
          <a:xfrm>
            <a:off x="467195" y="4926945"/>
            <a:ext cx="1454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产业机构</a:t>
            </a:r>
            <a:endParaRPr lang="zh-CN" altLang="en-US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EDE6678-35B9-4C9D-9F52-AFC0E456DB4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211353" y="4036462"/>
            <a:ext cx="1440023" cy="4913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58534B-D7FA-418C-A94A-A1D18BED017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55548" y="4900172"/>
            <a:ext cx="2144545" cy="2871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B4B714-1C4A-40F4-ACA4-857E94E60DB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64154" y="3308141"/>
            <a:ext cx="1440023" cy="3218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2088FE-5413-4C8A-ABDE-95AE23E337D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978785" y="1358672"/>
            <a:ext cx="1777596" cy="44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3">
            <a:extLst>
              <a:ext uri="{FF2B5EF4-FFF2-40B4-BE49-F238E27FC236}">
                <a16:creationId xmlns:a16="http://schemas.microsoft.com/office/drawing/2014/main" id="{14AC69A4-FE2B-45DD-A18E-D4ABF53043D0}"/>
              </a:ext>
            </a:extLst>
          </p:cNvPr>
          <p:cNvSpPr/>
          <p:nvPr/>
        </p:nvSpPr>
        <p:spPr>
          <a:xfrm>
            <a:off x="949030" y="2339163"/>
            <a:ext cx="4867256" cy="25032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CA62D1-7A35-4287-96FF-00995A3D3D09}"/>
              </a:ext>
            </a:extLst>
          </p:cNvPr>
          <p:cNvSpPr/>
          <p:nvPr/>
        </p:nvSpPr>
        <p:spPr>
          <a:xfrm>
            <a:off x="7128274" y="1134928"/>
            <a:ext cx="4270039" cy="5502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793BE1-AA9B-4D85-83D5-69E3E8BD81EE}"/>
              </a:ext>
            </a:extLst>
          </p:cNvPr>
          <p:cNvSpPr/>
          <p:nvPr/>
        </p:nvSpPr>
        <p:spPr>
          <a:xfrm>
            <a:off x="846260" y="2208204"/>
            <a:ext cx="52162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经纪业务部门：为其产业客户提供满足业务需求的平台；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自营部门：风险子公司内部分业务团队、分交易员管理需求；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管部门：发行私募产品，对私募产品进行管理；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zh-TW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为了满足不同业务部门的需求，需要配套多套系统；运维管理繁琐；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E83E6B-2241-45FB-A571-F845AA818E80}"/>
              </a:ext>
            </a:extLst>
          </p:cNvPr>
          <p:cNvSpPr txBox="1"/>
          <p:nvPr/>
        </p:nvSpPr>
        <p:spPr>
          <a:xfrm>
            <a:off x="7220754" y="1932514"/>
            <a:ext cx="3838917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GTS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平台解决以下问题：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在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一</a:t>
            </a:r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个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平台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上满足各个业务部门的需求；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接入多个市场，满足产业客户跨市场交易的需求；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基于产品的管理；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无限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易客户端提供点价下单、算法交易、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PythonGo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交易；</a:t>
            </a:r>
            <a:endParaRPr lang="en-US" altLang="zh-TW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444D882-795B-48BB-9216-8D8B627A5EDF}"/>
              </a:ext>
            </a:extLst>
          </p:cNvPr>
          <p:cNvCxnSpPr>
            <a:cxnSpLocks/>
          </p:cNvCxnSpPr>
          <p:nvPr/>
        </p:nvCxnSpPr>
        <p:spPr>
          <a:xfrm>
            <a:off x="7008787" y="1862038"/>
            <a:ext cx="4276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2BA443D-CA85-4505-A7D8-E95B1083978F}"/>
              </a:ext>
            </a:extLst>
          </p:cNvPr>
          <p:cNvCxnSpPr>
            <a:cxnSpLocks/>
          </p:cNvCxnSpPr>
          <p:nvPr/>
        </p:nvCxnSpPr>
        <p:spPr>
          <a:xfrm flipV="1">
            <a:off x="6154927" y="1862038"/>
            <a:ext cx="853860" cy="10405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38">
            <a:extLst>
              <a:ext uri="{FF2B5EF4-FFF2-40B4-BE49-F238E27FC236}">
                <a16:creationId xmlns:a16="http://schemas.microsoft.com/office/drawing/2014/main" id="{70FC9B35-12F1-441D-A8F9-E977B75CB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274" y="1355456"/>
            <a:ext cx="4157099" cy="437774"/>
          </a:xfrm>
          <a:solidFill>
            <a:schemeClr val="accent1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10600030101010101" charset="0"/>
              </a:rPr>
              <a:t>应用场景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9030" y="283237"/>
            <a:ext cx="4033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GTS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应用案例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-XXX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期货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</a:t>
            </a:r>
          </a:p>
        </p:txBody>
      </p:sp>
    </p:spTree>
    <p:extLst>
      <p:ext uri="{BB962C8B-B14F-4D97-AF65-F5344CB8AC3E}">
        <p14:creationId xmlns:p14="http://schemas.microsoft.com/office/powerpoint/2010/main" val="16589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8CA62D1-7A35-4287-96FF-00995A3D3D09}"/>
              </a:ext>
            </a:extLst>
          </p:cNvPr>
          <p:cNvSpPr/>
          <p:nvPr/>
        </p:nvSpPr>
        <p:spPr>
          <a:xfrm>
            <a:off x="7008787" y="1092785"/>
            <a:ext cx="4270039" cy="5502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793BE1-AA9B-4D85-83D5-69E3E8BD81EE}"/>
              </a:ext>
            </a:extLst>
          </p:cNvPr>
          <p:cNvSpPr/>
          <p:nvPr/>
        </p:nvSpPr>
        <p:spPr>
          <a:xfrm>
            <a:off x="703217" y="1656401"/>
            <a:ext cx="59962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产业客户的业务基本覆盖现货业务、投资套保业务；其中投资套保业务又覆盖了境内期货市场、境内现货市场（黄金）、境外市场。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痛点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现货系统和交易系统分离，无法监控总敞口；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由于分仓需要，可能会在多个经纪商处开户，交易终端很多，操作不便；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内部需要对交易员或业务团队进行统一考核；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E83E6B-2241-45FB-A571-F845AA818E80}"/>
              </a:ext>
            </a:extLst>
          </p:cNvPr>
          <p:cNvSpPr txBox="1"/>
          <p:nvPr/>
        </p:nvSpPr>
        <p:spPr>
          <a:xfrm>
            <a:off x="7220754" y="1932514"/>
            <a:ext cx="3838917" cy="46628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GTS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平台解决以下问题：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在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一</a:t>
            </a:r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个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平台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上满足期货、现货业务的统一管理；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上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连多个交易通道，可实现在一个平台上对接多个经纪商；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通过一个交易终端，可以对多个通道报单；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内部对交易员进行每日无负债结算，包括现货、期货业务；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对交易员的考核，可通过业绩走势图一目了然查看；</a:t>
            </a:r>
            <a:endParaRPr lang="en-US" altLang="zh-TW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444D882-795B-48BB-9216-8D8B627A5EDF}"/>
              </a:ext>
            </a:extLst>
          </p:cNvPr>
          <p:cNvCxnSpPr>
            <a:cxnSpLocks/>
          </p:cNvCxnSpPr>
          <p:nvPr/>
        </p:nvCxnSpPr>
        <p:spPr>
          <a:xfrm>
            <a:off x="7008787" y="1862038"/>
            <a:ext cx="4276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38">
            <a:extLst>
              <a:ext uri="{FF2B5EF4-FFF2-40B4-BE49-F238E27FC236}">
                <a16:creationId xmlns:a16="http://schemas.microsoft.com/office/drawing/2014/main" id="{70FC9B35-12F1-441D-A8F9-E977B75CB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274" y="1355456"/>
            <a:ext cx="4157099" cy="437774"/>
          </a:xfrm>
          <a:solidFill>
            <a:schemeClr val="accent1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10600030101010101" charset="0"/>
              </a:rPr>
              <a:t>应用场景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smtClean="0"/>
              <a:t>GTS</a:t>
            </a:r>
            <a:r>
              <a:rPr lang="zh-CN" altLang="en-US" b="0" dirty="0" smtClean="0"/>
              <a:t>应用案例</a:t>
            </a:r>
            <a:r>
              <a:rPr lang="en-US" altLang="zh-CN" b="0" dirty="0" smtClean="0"/>
              <a:t>-XXX</a:t>
            </a:r>
            <a:r>
              <a:rPr lang="zh-CN" altLang="en-US" b="0" dirty="0" smtClean="0"/>
              <a:t>产业客户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255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134F2C-CD78-41E7-BF30-D47A1BF72ADE}"/>
              </a:ext>
            </a:extLst>
          </p:cNvPr>
          <p:cNvSpPr/>
          <p:nvPr/>
        </p:nvSpPr>
        <p:spPr>
          <a:xfrm>
            <a:off x="512763" y="1336966"/>
            <a:ext cx="11274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上海量投网络科技有限公司简称“量投科技”（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QuantDo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致力于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金融行业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战略规划与业务咨询服务，金融软件产品，订制开发，系统集成和运营服务等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金融技术服务。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55843D26-148C-4CD0-AA8D-FF1A7A5E90D3}"/>
              </a:ext>
            </a:extLst>
          </p:cNvPr>
          <p:cNvSpPr txBox="1">
            <a:spLocks/>
          </p:cNvSpPr>
          <p:nvPr/>
        </p:nvSpPr>
        <p:spPr>
          <a:xfrm>
            <a:off x="512763" y="473886"/>
            <a:ext cx="7502828" cy="635068"/>
          </a:xfrm>
          <a:prstGeom prst="rect">
            <a:avLst/>
          </a:prstGeom>
        </p:spPr>
        <p:txBody>
          <a:bodyPr/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10600030101010101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2A67F03B-A0F8-45E0-8262-5D9CFAFDC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关于量投</a:t>
            </a:r>
          </a:p>
          <a:p>
            <a:endParaRPr lang="zh-CN" altLang="en-US" dirty="0"/>
          </a:p>
        </p:txBody>
      </p:sp>
      <p:graphicFrame>
        <p:nvGraphicFramePr>
          <p:cNvPr id="34" name="图示 33">
            <a:extLst>
              <a:ext uri="{FF2B5EF4-FFF2-40B4-BE49-F238E27FC236}">
                <a16:creationId xmlns:a16="http://schemas.microsoft.com/office/drawing/2014/main" id="{1A6749BE-AEDE-4D22-A2A2-96B1AB3C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479994"/>
              </p:ext>
            </p:extLst>
          </p:nvPr>
        </p:nvGraphicFramePr>
        <p:xfrm>
          <a:off x="605555" y="473886"/>
          <a:ext cx="11181892" cy="6052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84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8CA62D1-7A35-4287-96FF-00995A3D3D09}"/>
              </a:ext>
            </a:extLst>
          </p:cNvPr>
          <p:cNvSpPr/>
          <p:nvPr/>
        </p:nvSpPr>
        <p:spPr>
          <a:xfrm>
            <a:off x="7071803" y="1233378"/>
            <a:ext cx="4270039" cy="507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793BE1-AA9B-4D85-83D5-69E3E8BD81EE}"/>
              </a:ext>
            </a:extLst>
          </p:cNvPr>
          <p:cNvSpPr/>
          <p:nvPr/>
        </p:nvSpPr>
        <p:spPr>
          <a:xfrm>
            <a:off x="786798" y="1709564"/>
            <a:ext cx="5996287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私募机构发行多个产品，对每个产品进行管理。产品分自我管理型和投顾型；分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痛点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产品选择不同的通道，就要用不同经纪商的系统；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对于量化类产品，需要一个低延时的平台系统；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E83E6B-2241-45FB-A571-F845AA818E80}"/>
              </a:ext>
            </a:extLst>
          </p:cNvPr>
          <p:cNvSpPr txBox="1"/>
          <p:nvPr/>
        </p:nvSpPr>
        <p:spPr>
          <a:xfrm>
            <a:off x="7220754" y="1932514"/>
            <a:ext cx="3838917" cy="424731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GTS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平台解决以下问题：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上连多个交易通道，可实现在一个平台上对接多个经纪商；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通过一个平台，可以管理私募机构的所有产品；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对于各种类型的产品，产品风控指标均适用；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无限易客户端提供点价下单、算法交易、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PythonGo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lgun Gothic Semilight" panose="020B0502040204020203" pitchFamily="34" charset="-122"/>
              </a:rPr>
              <a:t>交易，满足交易员的绝大部分交易需求；</a:t>
            </a:r>
            <a:endParaRPr lang="en-US" altLang="zh-TW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444D882-795B-48BB-9216-8D8B627A5EDF}"/>
              </a:ext>
            </a:extLst>
          </p:cNvPr>
          <p:cNvCxnSpPr>
            <a:cxnSpLocks/>
          </p:cNvCxnSpPr>
          <p:nvPr/>
        </p:nvCxnSpPr>
        <p:spPr>
          <a:xfrm>
            <a:off x="7008787" y="1862038"/>
            <a:ext cx="4276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2BA443D-CA85-4505-A7D8-E95B1083978F}"/>
              </a:ext>
            </a:extLst>
          </p:cNvPr>
          <p:cNvCxnSpPr>
            <a:cxnSpLocks/>
          </p:cNvCxnSpPr>
          <p:nvPr/>
        </p:nvCxnSpPr>
        <p:spPr>
          <a:xfrm flipV="1">
            <a:off x="6154927" y="1862038"/>
            <a:ext cx="853860" cy="10405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38">
            <a:extLst>
              <a:ext uri="{FF2B5EF4-FFF2-40B4-BE49-F238E27FC236}">
                <a16:creationId xmlns:a16="http://schemas.microsoft.com/office/drawing/2014/main" id="{70FC9B35-12F1-441D-A8F9-E977B75CB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274" y="1355456"/>
            <a:ext cx="4157099" cy="437774"/>
          </a:xfrm>
          <a:solidFill>
            <a:schemeClr val="accent1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10600030101010101" charset="0"/>
              </a:rPr>
              <a:t>应用场景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smtClean="0"/>
              <a:t>GTS</a:t>
            </a:r>
            <a:r>
              <a:rPr lang="zh-CN" altLang="en-US" b="0" dirty="0" smtClean="0"/>
              <a:t>应用案例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公募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私募基金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3258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79344DB-0E5B-47EB-A4DE-27DC7A38A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88" y="0"/>
            <a:ext cx="8058912" cy="6858000"/>
          </a:xfrm>
          <a:prstGeom prst="rect">
            <a:avLst/>
          </a:prstGeom>
        </p:spPr>
      </p:pic>
      <p:sp>
        <p:nvSpPr>
          <p:cNvPr id="3" name="Freeform 5">
            <a:extLst>
              <a:ext uri="{FF2B5EF4-FFF2-40B4-BE49-F238E27FC236}">
                <a16:creationId xmlns:a16="http://schemas.microsoft.com/office/drawing/2014/main" id="{0B71E0DF-A76F-4072-8AB9-97D81F56D606}"/>
              </a:ext>
            </a:extLst>
          </p:cNvPr>
          <p:cNvSpPr>
            <a:spLocks/>
          </p:cNvSpPr>
          <p:nvPr/>
        </p:nvSpPr>
        <p:spPr bwMode="auto">
          <a:xfrm rot="10800000">
            <a:off x="2214869" y="5330390"/>
            <a:ext cx="3047228" cy="1527610"/>
          </a:xfrm>
          <a:custGeom>
            <a:avLst/>
            <a:gdLst>
              <a:gd name="T0" fmla="*/ 953 w 1907"/>
              <a:gd name="T1" fmla="*/ 956 h 956"/>
              <a:gd name="T2" fmla="*/ 0 w 1907"/>
              <a:gd name="T3" fmla="*/ 0 h 956"/>
              <a:gd name="T4" fmla="*/ 1907 w 1907"/>
              <a:gd name="T5" fmla="*/ 0 h 956"/>
              <a:gd name="T6" fmla="*/ 953 w 1907"/>
              <a:gd name="T7" fmla="*/ 95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7" h="956">
                <a:moveTo>
                  <a:pt x="953" y="956"/>
                </a:moveTo>
                <a:lnTo>
                  <a:pt x="0" y="0"/>
                </a:lnTo>
                <a:lnTo>
                  <a:pt x="1907" y="0"/>
                </a:lnTo>
                <a:lnTo>
                  <a:pt x="953" y="956"/>
                </a:lnTo>
                <a:close/>
              </a:path>
            </a:pathLst>
          </a:custGeom>
          <a:solidFill>
            <a:schemeClr val="tx2">
              <a:alpha val="95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pton Light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402DB6-8320-46E0-91F7-670D8A02A016}"/>
              </a:ext>
            </a:extLst>
          </p:cNvPr>
          <p:cNvSpPr txBox="1"/>
          <p:nvPr/>
        </p:nvSpPr>
        <p:spPr>
          <a:xfrm>
            <a:off x="2025344" y="1999908"/>
            <a:ext cx="3634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0173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/>
              <a:t>THANKS</a:t>
            </a:r>
            <a:endParaRPr lang="zh-CN" altLang="en-US" sz="66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3D36500-23BF-403C-A57E-70282FBB568C}"/>
              </a:ext>
            </a:extLst>
          </p:cNvPr>
          <p:cNvSpPr>
            <a:spLocks/>
          </p:cNvSpPr>
          <p:nvPr/>
        </p:nvSpPr>
        <p:spPr bwMode="auto">
          <a:xfrm flipH="1">
            <a:off x="0" y="3560894"/>
            <a:ext cx="3302000" cy="3297106"/>
          </a:xfrm>
          <a:custGeom>
            <a:avLst/>
            <a:gdLst>
              <a:gd name="T0" fmla="*/ 1351 w 1351"/>
              <a:gd name="T1" fmla="*/ 1349 h 1349"/>
              <a:gd name="T2" fmla="*/ 0 w 1351"/>
              <a:gd name="T3" fmla="*/ 1349 h 1349"/>
              <a:gd name="T4" fmla="*/ 1351 w 1351"/>
              <a:gd name="T5" fmla="*/ 0 h 1349"/>
              <a:gd name="T6" fmla="*/ 1351 w 1351"/>
              <a:gd name="T7" fmla="*/ 134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1" h="1349">
                <a:moveTo>
                  <a:pt x="1351" y="1349"/>
                </a:moveTo>
                <a:lnTo>
                  <a:pt x="0" y="1349"/>
                </a:lnTo>
                <a:lnTo>
                  <a:pt x="1351" y="0"/>
                </a:lnTo>
                <a:lnTo>
                  <a:pt x="1351" y="1349"/>
                </a:lnTo>
                <a:close/>
              </a:path>
            </a:pathLst>
          </a:custGeom>
          <a:solidFill>
            <a:srgbClr val="4FBBEC">
              <a:alpha val="95000"/>
            </a:srgb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B4E592-D2F3-4376-9016-D673AD41F3FA}"/>
              </a:ext>
            </a:extLst>
          </p:cNvPr>
          <p:cNvSpPr/>
          <p:nvPr/>
        </p:nvSpPr>
        <p:spPr>
          <a:xfrm>
            <a:off x="2561833" y="3019986"/>
            <a:ext cx="256135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因客户需求而生、因客户需求而变</a:t>
            </a:r>
          </a:p>
        </p:txBody>
      </p:sp>
    </p:spTree>
    <p:extLst>
      <p:ext uri="{BB962C8B-B14F-4D97-AF65-F5344CB8AC3E}">
        <p14:creationId xmlns:p14="http://schemas.microsoft.com/office/powerpoint/2010/main" val="33223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2779550" y="2532433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/>
          <p:nvPr/>
        </p:nvSpPr>
        <p:spPr>
          <a:xfrm>
            <a:off x="3186921" y="1993351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公司介绍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EEA9A68-E2C9-4F78-BD4E-CB02096BDFC5}"/>
              </a:ext>
            </a:extLst>
          </p:cNvPr>
          <p:cNvSpPr/>
          <p:nvPr/>
        </p:nvSpPr>
        <p:spPr>
          <a:xfrm rot="16200000">
            <a:off x="1892363" y="1956845"/>
            <a:ext cx="601188" cy="518263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2800459" y="3741716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3186921" y="3218496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解决方案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72AD853-0E64-4FBE-943F-DA707EC81346}"/>
              </a:ext>
            </a:extLst>
          </p:cNvPr>
          <p:cNvSpPr/>
          <p:nvPr/>
        </p:nvSpPr>
        <p:spPr>
          <a:xfrm rot="16200000">
            <a:off x="1917022" y="3181990"/>
            <a:ext cx="601188" cy="518263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C75F3E3-AD35-4129-963B-66068865007E}"/>
              </a:ext>
            </a:extLst>
          </p:cNvPr>
          <p:cNvCxnSpPr>
            <a:cxnSpLocks/>
          </p:cNvCxnSpPr>
          <p:nvPr/>
        </p:nvCxnSpPr>
        <p:spPr>
          <a:xfrm>
            <a:off x="2779550" y="5078088"/>
            <a:ext cx="7286770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>
            <a:extLst>
              <a:ext uri="{FF2B5EF4-FFF2-40B4-BE49-F238E27FC236}">
                <a16:creationId xmlns:a16="http://schemas.microsoft.com/office/drawing/2014/main" id="{7922D6AE-8D7B-4275-9B8E-D9F45099CDC4}"/>
              </a:ext>
            </a:extLst>
          </p:cNvPr>
          <p:cNvSpPr/>
          <p:nvPr/>
        </p:nvSpPr>
        <p:spPr>
          <a:xfrm rot="16200000">
            <a:off x="1892363" y="4501621"/>
            <a:ext cx="601188" cy="518263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5264A3B5-7961-43BB-A229-22F708DCA091}"/>
              </a:ext>
            </a:extLst>
          </p:cNvPr>
          <p:cNvSpPr txBox="1"/>
          <p:nvPr/>
        </p:nvSpPr>
        <p:spPr>
          <a:xfrm>
            <a:off x="3255815" y="4386027"/>
            <a:ext cx="64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37788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8">
            <a:extLst>
              <a:ext uri="{FF2B5EF4-FFF2-40B4-BE49-F238E27FC236}">
                <a16:creationId xmlns:a16="http://schemas.microsoft.com/office/drawing/2014/main" id="{70FC9B35-12F1-441D-A8F9-E977B75CBCE8}"/>
              </a:ext>
            </a:extLst>
          </p:cNvPr>
          <p:cNvSpPr txBox="1">
            <a:spLocks/>
          </p:cNvSpPr>
          <p:nvPr/>
        </p:nvSpPr>
        <p:spPr>
          <a:xfrm>
            <a:off x="1067302" y="473886"/>
            <a:ext cx="7502828" cy="6350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62007" y="1420114"/>
            <a:ext cx="10472401" cy="4597510"/>
            <a:chOff x="681657" y="1242942"/>
            <a:chExt cx="11205831" cy="4935293"/>
          </a:xfrm>
        </p:grpSpPr>
        <p:sp>
          <p:nvSpPr>
            <p:cNvPr id="6" name="TextBox 83"/>
            <p:cNvSpPr txBox="1"/>
            <p:nvPr/>
          </p:nvSpPr>
          <p:spPr>
            <a:xfrm>
              <a:off x="5143560" y="1389383"/>
              <a:ext cx="4828447" cy="36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一站式交易，单一技术平台，全球业务无限延展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031178" y="1736734"/>
              <a:ext cx="5014106" cy="1306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8" name="组合 7"/>
            <p:cNvGrpSpPr/>
            <p:nvPr/>
          </p:nvGrpSpPr>
          <p:grpSpPr>
            <a:xfrm>
              <a:off x="4011014" y="1242942"/>
              <a:ext cx="1137031" cy="1013711"/>
              <a:chOff x="3835847" y="1395243"/>
              <a:chExt cx="1462116" cy="1303538"/>
            </a:xfrm>
          </p:grpSpPr>
          <p:sp>
            <p:nvSpPr>
              <p:cNvPr id="48" name="同心圆 47"/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51" name="同心圆 50"/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6057862" y="1976612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4149565" y="1708961"/>
                <a:ext cx="676102" cy="676102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1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5502056" y="2693603"/>
              <a:ext cx="4767131" cy="879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10" name="组合 9"/>
            <p:cNvGrpSpPr/>
            <p:nvPr/>
          </p:nvGrpSpPr>
          <p:grpSpPr>
            <a:xfrm>
              <a:off x="4481892" y="2208604"/>
              <a:ext cx="1137031" cy="1013711"/>
              <a:chOff x="3835847" y="1395243"/>
              <a:chExt cx="1462116" cy="1303538"/>
            </a:xfrm>
          </p:grpSpPr>
          <p:sp>
            <p:nvSpPr>
              <p:cNvPr id="43" name="同心圆 42"/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46" name="同心圆 45"/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6057862" y="1976612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45" name="椭圆 44"/>
              <p:cNvSpPr/>
              <p:nvPr/>
            </p:nvSpPr>
            <p:spPr>
              <a:xfrm>
                <a:off x="4151028" y="1708961"/>
                <a:ext cx="676102" cy="676102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2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5862892" y="3696440"/>
              <a:ext cx="5040000" cy="6651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12" name="组合 11"/>
            <p:cNvGrpSpPr/>
            <p:nvPr/>
          </p:nvGrpSpPr>
          <p:grpSpPr>
            <a:xfrm>
              <a:off x="4842729" y="3202648"/>
              <a:ext cx="1137031" cy="1013711"/>
              <a:chOff x="3835847" y="1395243"/>
              <a:chExt cx="1462116" cy="1303538"/>
            </a:xfrm>
          </p:grpSpPr>
          <p:sp>
            <p:nvSpPr>
              <p:cNvPr id="38" name="同心圆 37"/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41" name="同心圆 40"/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6057862" y="1981662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40" name="椭圆 39"/>
              <p:cNvSpPr/>
              <p:nvPr/>
            </p:nvSpPr>
            <p:spPr>
              <a:xfrm>
                <a:off x="4151028" y="1708961"/>
                <a:ext cx="676102" cy="676102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3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5462951" y="4685602"/>
              <a:ext cx="5673866" cy="170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14" name="组合 13"/>
            <p:cNvGrpSpPr/>
            <p:nvPr/>
          </p:nvGrpSpPr>
          <p:grpSpPr>
            <a:xfrm>
              <a:off x="4442787" y="4191810"/>
              <a:ext cx="1137031" cy="1013711"/>
              <a:chOff x="3835847" y="1395243"/>
              <a:chExt cx="1462116" cy="1303538"/>
            </a:xfrm>
          </p:grpSpPr>
          <p:sp>
            <p:nvSpPr>
              <p:cNvPr id="33" name="同心圆 32"/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36" name="同心圆 35"/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6057862" y="1976612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4151028" y="1708961"/>
                <a:ext cx="676102" cy="676102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4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15" name="组 4"/>
            <p:cNvGrpSpPr/>
            <p:nvPr/>
          </p:nvGrpSpPr>
          <p:grpSpPr>
            <a:xfrm>
              <a:off x="681657" y="1886267"/>
              <a:ext cx="3513111" cy="3513111"/>
              <a:chOff x="1395699" y="1704167"/>
              <a:chExt cx="3513111" cy="3513111"/>
            </a:xfrm>
          </p:grpSpPr>
          <p:sp>
            <p:nvSpPr>
              <p:cNvPr id="27" name="空心弧 26"/>
              <p:cNvSpPr/>
              <p:nvPr/>
            </p:nvSpPr>
            <p:spPr>
              <a:xfrm rot="483470">
                <a:off x="1395699" y="1704167"/>
                <a:ext cx="3513111" cy="3513111"/>
              </a:xfrm>
              <a:prstGeom prst="blockArc">
                <a:avLst>
                  <a:gd name="adj1" fmla="val 5692214"/>
                  <a:gd name="adj2" fmla="val 42522"/>
                  <a:gd name="adj3" fmla="val 111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604082" y="1912550"/>
                <a:ext cx="3096344" cy="3096344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innerShdw blurRad="1016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743435" y="2037837"/>
                <a:ext cx="2808312" cy="280831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77800" dist="38100" dir="5400000" algn="t" rotWithShape="0">
                  <a:prstClr val="black">
                    <a:alpha val="76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008526" y="2318916"/>
                <a:ext cx="2287482" cy="2287482"/>
              </a:xfrm>
              <a:prstGeom prst="ellipse">
                <a:avLst/>
              </a:prstGeom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072134" y="2380602"/>
                <a:ext cx="2160240" cy="216024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6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2" name="TextBox 78"/>
              <p:cNvSpPr txBox="1"/>
              <p:nvPr/>
            </p:nvSpPr>
            <p:spPr>
              <a:xfrm>
                <a:off x="2142772" y="3137556"/>
                <a:ext cx="20377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>
                      <a:outerShdw dist="38100" dir="5400000" algn="t" rotWithShape="0">
                        <a:sysClr val="window" lastClr="FFFFFF"/>
                      </a:outerShdw>
                    </a:effectLst>
                    <a:uLnTx/>
                    <a:uFillTx/>
                    <a:latin typeface="Arial Black" panose="020B0A04020102020204" pitchFamily="34" charset="0"/>
                  </a:rPr>
                  <a:t>QDGTS</a:t>
                </a:r>
                <a:endPara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>
                    <a:outerShdw dist="38100" dir="5400000" algn="t" rotWithShape="0">
                      <a:sysClr val="window" lastClr="FFFFFF"/>
                    </a:outerShdw>
                  </a:effectLst>
                  <a:uLnTx/>
                  <a:uFillTx/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6" name="TextBox 84"/>
            <p:cNvSpPr txBox="1"/>
            <p:nvPr/>
          </p:nvSpPr>
          <p:spPr>
            <a:xfrm>
              <a:off x="5613612" y="2349023"/>
              <a:ext cx="47529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完整的交易风控解决方案，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OMS+RMS+PMS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7" name="TextBox 85"/>
            <p:cNvSpPr txBox="1"/>
            <p:nvPr/>
          </p:nvSpPr>
          <p:spPr>
            <a:xfrm>
              <a:off x="5979760" y="3344211"/>
              <a:ext cx="5446569" cy="36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强大的处理性能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，低延迟，快速全球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交易系统</a:t>
              </a:r>
            </a:p>
          </p:txBody>
        </p:sp>
        <p:sp>
          <p:nvSpPr>
            <p:cNvPr id="18" name="TextBox 86"/>
            <p:cNvSpPr txBox="1"/>
            <p:nvPr/>
          </p:nvSpPr>
          <p:spPr>
            <a:xfrm>
              <a:off x="5732309" y="4317627"/>
              <a:ext cx="4515509" cy="36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资产数据中心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，为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多维分析提供了无限可能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5026693" y="5645375"/>
              <a:ext cx="6836964" cy="12941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grpSp>
          <p:nvGrpSpPr>
            <p:cNvPr id="20" name="组合 19"/>
            <p:cNvGrpSpPr/>
            <p:nvPr/>
          </p:nvGrpSpPr>
          <p:grpSpPr>
            <a:xfrm>
              <a:off x="4006529" y="5164524"/>
              <a:ext cx="1137031" cy="1013711"/>
              <a:chOff x="3835847" y="1395243"/>
              <a:chExt cx="1462116" cy="1303538"/>
            </a:xfrm>
          </p:grpSpPr>
          <p:sp>
            <p:nvSpPr>
              <p:cNvPr id="22" name="同心圆 21"/>
              <p:cNvSpPr/>
              <p:nvPr/>
            </p:nvSpPr>
            <p:spPr>
              <a:xfrm>
                <a:off x="3835847" y="1395243"/>
                <a:ext cx="1303538" cy="1303538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4939609" y="1857832"/>
                <a:ext cx="358354" cy="358354"/>
                <a:chOff x="5917211" y="1835961"/>
                <a:chExt cx="504056" cy="504056"/>
              </a:xfrm>
            </p:grpSpPr>
            <p:sp>
              <p:nvSpPr>
                <p:cNvPr id="25" name="同心圆 24"/>
                <p:cNvSpPr/>
                <p:nvPr/>
              </p:nvSpPr>
              <p:spPr>
                <a:xfrm>
                  <a:off x="5917211" y="1835961"/>
                  <a:ext cx="504056" cy="504056"/>
                </a:xfrm>
                <a:prstGeom prst="donut">
                  <a:avLst>
                    <a:gd name="adj" fmla="val 3142"/>
                  </a:avLst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6057862" y="1976612"/>
                  <a:ext cx="222754" cy="222754"/>
                </a:xfrm>
                <a:prstGeom prst="ellips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24" name="椭圆 23"/>
              <p:cNvSpPr/>
              <p:nvPr/>
            </p:nvSpPr>
            <p:spPr>
              <a:xfrm>
                <a:off x="4151028" y="1708961"/>
                <a:ext cx="676102" cy="676102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5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1" name="TextBox 86"/>
            <p:cNvSpPr txBox="1"/>
            <p:nvPr/>
          </p:nvSpPr>
          <p:spPr>
            <a:xfrm>
              <a:off x="5143709" y="5283020"/>
              <a:ext cx="6743779" cy="36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统一风险管理，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支持多层面多维度的风控管理，满足合</a:t>
              </a:r>
              <a:r>
                <a:rPr lang="zh-CN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规风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控要求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4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0FC9B35-12F1-441D-A8F9-E977B75CB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50360820"/>
              </p:ext>
            </p:extLst>
          </p:nvPr>
        </p:nvGraphicFramePr>
        <p:xfrm>
          <a:off x="2795647" y="1429901"/>
          <a:ext cx="7676597" cy="506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笑脸 4"/>
          <p:cNvSpPr/>
          <p:nvPr/>
        </p:nvSpPr>
        <p:spPr>
          <a:xfrm>
            <a:off x="718019" y="1429901"/>
            <a:ext cx="484816" cy="50322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2835" y="1496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业务特性</a:t>
            </a:r>
          </a:p>
        </p:txBody>
      </p:sp>
    </p:spTree>
    <p:extLst>
      <p:ext uri="{BB962C8B-B14F-4D97-AF65-F5344CB8AC3E}">
        <p14:creationId xmlns:p14="http://schemas.microsoft.com/office/powerpoint/2010/main" val="38574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0FC9B35-12F1-441D-A8F9-E977B75CB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75316167"/>
              </p:ext>
            </p:extLst>
          </p:nvPr>
        </p:nvGraphicFramePr>
        <p:xfrm>
          <a:off x="2529089" y="1429901"/>
          <a:ext cx="7639774" cy="461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笑脸 3"/>
          <p:cNvSpPr/>
          <p:nvPr/>
        </p:nvSpPr>
        <p:spPr>
          <a:xfrm>
            <a:off x="718019" y="1429901"/>
            <a:ext cx="484816" cy="503227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2835" y="1496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技术特性</a:t>
            </a:r>
          </a:p>
        </p:txBody>
      </p:sp>
    </p:spTree>
    <p:extLst>
      <p:ext uri="{BB962C8B-B14F-4D97-AF65-F5344CB8AC3E}">
        <p14:creationId xmlns:p14="http://schemas.microsoft.com/office/powerpoint/2010/main" val="29380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0FC9B35-12F1-441D-A8F9-E977B75CB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GTS</a:t>
            </a:r>
            <a:r>
              <a:rPr lang="zh-CN" altLang="en-US" dirty="0"/>
              <a:t>简介</a:t>
            </a:r>
            <a:r>
              <a:rPr lang="en-US" altLang="zh-CN" dirty="0"/>
              <a:t>-</a:t>
            </a:r>
            <a:r>
              <a:rPr lang="zh-CN" altLang="en-US" dirty="0"/>
              <a:t>接入多市场</a:t>
            </a:r>
          </a:p>
        </p:txBody>
      </p:sp>
      <p:sp>
        <p:nvSpPr>
          <p:cNvPr id="4" name="矩形 78"/>
          <p:cNvSpPr>
            <a:spLocks noChangeArrowheads="1"/>
          </p:cNvSpPr>
          <p:nvPr/>
        </p:nvSpPr>
        <p:spPr bwMode="auto">
          <a:xfrm>
            <a:off x="9038524" y="1321778"/>
            <a:ext cx="2299816" cy="1662557"/>
          </a:xfrm>
          <a:prstGeom prst="rect">
            <a:avLst/>
          </a:prstGeom>
          <a:solidFill>
            <a:srgbClr val="CAE3F6">
              <a:alpha val="6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  <a:p>
            <a:pPr algn="ctr"/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2523" y="1312146"/>
            <a:ext cx="2395602" cy="1662557"/>
          </a:xfrm>
          <a:prstGeom prst="rect">
            <a:avLst/>
          </a:prstGeom>
          <a:solidFill>
            <a:srgbClr val="CAE3F6">
              <a:alpha val="6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  <a:p>
            <a:pPr algn="ctr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6" name="矩形 208"/>
          <p:cNvSpPr>
            <a:spLocks noChangeArrowheads="1"/>
          </p:cNvSpPr>
          <p:nvPr/>
        </p:nvSpPr>
        <p:spPr bwMode="auto">
          <a:xfrm>
            <a:off x="1161875" y="2133949"/>
            <a:ext cx="1793198" cy="405303"/>
          </a:xfrm>
          <a:prstGeom prst="rect">
            <a:avLst/>
          </a:prstGeom>
          <a:solidFill>
            <a:srgbClr val="36ADE0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CQG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、易盛、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82"/>
          <p:cNvSpPr>
            <a:spLocks noChangeArrowheads="1"/>
          </p:cNvSpPr>
          <p:nvPr/>
        </p:nvSpPr>
        <p:spPr bwMode="auto">
          <a:xfrm>
            <a:off x="1075226" y="1435554"/>
            <a:ext cx="556342" cy="511362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LME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82"/>
          <p:cNvSpPr>
            <a:spLocks noChangeArrowheads="1"/>
          </p:cNvSpPr>
          <p:nvPr/>
        </p:nvSpPr>
        <p:spPr bwMode="auto">
          <a:xfrm>
            <a:off x="1796339" y="1435554"/>
            <a:ext cx="547801" cy="511362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CME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428040" y="1308878"/>
            <a:ext cx="3626958" cy="1662557"/>
          </a:xfrm>
          <a:prstGeom prst="rect">
            <a:avLst/>
          </a:prstGeom>
          <a:solidFill>
            <a:srgbClr val="CAE3F6">
              <a:alpha val="6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  <a:p>
            <a:pPr algn="ctr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10" name="矩形 208"/>
          <p:cNvSpPr>
            <a:spLocks noChangeArrowheads="1"/>
          </p:cNvSpPr>
          <p:nvPr/>
        </p:nvSpPr>
        <p:spPr bwMode="auto">
          <a:xfrm>
            <a:off x="3900122" y="2133949"/>
            <a:ext cx="2609863" cy="405304"/>
          </a:xfrm>
          <a:prstGeom prst="rect">
            <a:avLst/>
          </a:prstGeom>
          <a:solidFill>
            <a:srgbClr val="36ADE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QDP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82"/>
          <p:cNvSpPr>
            <a:spLocks noChangeArrowheads="1"/>
          </p:cNvSpPr>
          <p:nvPr/>
        </p:nvSpPr>
        <p:spPr bwMode="auto">
          <a:xfrm>
            <a:off x="3545058" y="1435997"/>
            <a:ext cx="571129" cy="510919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SHFE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82"/>
          <p:cNvSpPr>
            <a:spLocks noChangeArrowheads="1"/>
          </p:cNvSpPr>
          <p:nvPr/>
        </p:nvSpPr>
        <p:spPr bwMode="auto">
          <a:xfrm>
            <a:off x="4246025" y="1432283"/>
            <a:ext cx="712379" cy="511739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CFFEX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82"/>
          <p:cNvSpPr>
            <a:spLocks noChangeArrowheads="1"/>
          </p:cNvSpPr>
          <p:nvPr/>
        </p:nvSpPr>
        <p:spPr bwMode="auto">
          <a:xfrm>
            <a:off x="5088242" y="1434295"/>
            <a:ext cx="499641" cy="521224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DCE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82"/>
          <p:cNvSpPr>
            <a:spLocks noChangeArrowheads="1"/>
          </p:cNvSpPr>
          <p:nvPr/>
        </p:nvSpPr>
        <p:spPr bwMode="auto">
          <a:xfrm>
            <a:off x="5712647" y="1435176"/>
            <a:ext cx="571129" cy="511740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CZCE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582551" y="3323308"/>
            <a:ext cx="9532911" cy="121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96363" y="3719923"/>
            <a:ext cx="6921653" cy="1354071"/>
          </a:xfrm>
          <a:prstGeom prst="rect">
            <a:avLst/>
          </a:prstGeom>
          <a:solidFill>
            <a:schemeClr val="accent2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609092" y="4114384"/>
            <a:ext cx="1324855" cy="540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交易核心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6234490" y="3497272"/>
            <a:ext cx="114516" cy="4665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2008989" y="2830975"/>
            <a:ext cx="105633" cy="357315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" name="圆角矩形 21"/>
          <p:cNvSpPr/>
          <p:nvPr/>
        </p:nvSpPr>
        <p:spPr>
          <a:xfrm>
            <a:off x="3343166" y="4114384"/>
            <a:ext cx="1329677" cy="5462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风控系统</a:t>
            </a:r>
          </a:p>
        </p:txBody>
      </p:sp>
      <p:sp>
        <p:nvSpPr>
          <p:cNvPr id="23" name="左右箭头 22"/>
          <p:cNvSpPr/>
          <p:nvPr/>
        </p:nvSpPr>
        <p:spPr>
          <a:xfrm>
            <a:off x="4845789" y="4328416"/>
            <a:ext cx="591313" cy="123579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82"/>
          <p:cNvSpPr>
            <a:spLocks noChangeArrowheads="1"/>
          </p:cNvSpPr>
          <p:nvPr/>
        </p:nvSpPr>
        <p:spPr bwMode="auto">
          <a:xfrm>
            <a:off x="9201376" y="1435554"/>
            <a:ext cx="756893" cy="508468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金交所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08"/>
          <p:cNvSpPr>
            <a:spLocks noChangeArrowheads="1"/>
          </p:cNvSpPr>
          <p:nvPr/>
        </p:nvSpPr>
        <p:spPr bwMode="auto">
          <a:xfrm>
            <a:off x="9238089" y="2133948"/>
            <a:ext cx="673052" cy="405304"/>
          </a:xfrm>
          <a:prstGeom prst="rect">
            <a:avLst/>
          </a:prstGeom>
          <a:solidFill>
            <a:srgbClr val="36ADE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QDP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82"/>
          <p:cNvSpPr>
            <a:spLocks noChangeArrowheads="1"/>
          </p:cNvSpPr>
          <p:nvPr/>
        </p:nvSpPr>
        <p:spPr bwMode="auto">
          <a:xfrm>
            <a:off x="10237329" y="1432283"/>
            <a:ext cx="962534" cy="511740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无锡不锈钢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7870196" y="4114385"/>
            <a:ext cx="1328580" cy="5408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左右箭头 35"/>
          <p:cNvSpPr/>
          <p:nvPr/>
        </p:nvSpPr>
        <p:spPr>
          <a:xfrm>
            <a:off x="7102978" y="4328416"/>
            <a:ext cx="591313" cy="123579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0434378" y="4271069"/>
            <a:ext cx="1189906" cy="4551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OA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430655" y="4451995"/>
            <a:ext cx="936249" cy="9331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403658" y="5169691"/>
            <a:ext cx="1307058" cy="58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程序化交易</a:t>
            </a:r>
          </a:p>
        </p:txBody>
      </p:sp>
      <p:sp>
        <p:nvSpPr>
          <p:cNvPr id="42" name="矩形 41"/>
          <p:cNvSpPr/>
          <p:nvPr/>
        </p:nvSpPr>
        <p:spPr>
          <a:xfrm>
            <a:off x="4908204" y="5169691"/>
            <a:ext cx="1307058" cy="5837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交易终端</a:t>
            </a:r>
            <a:endParaRPr lang="en-US" altLang="zh-CN" sz="16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（无限易）</a:t>
            </a:r>
            <a:endParaRPr lang="zh-CN" altLang="en-US" sz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3891" y="3870245"/>
            <a:ext cx="6306764" cy="981099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箭头 42"/>
          <p:cNvSpPr/>
          <p:nvPr/>
        </p:nvSpPr>
        <p:spPr>
          <a:xfrm>
            <a:off x="5712647" y="4796160"/>
            <a:ext cx="102528" cy="339557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00368" y="4099184"/>
            <a:ext cx="79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GTS</a:t>
            </a:r>
            <a:endParaRPr lang="zh-CN" altLang="en-US" sz="2800" dirty="0"/>
          </a:p>
        </p:txBody>
      </p:sp>
      <p:sp>
        <p:nvSpPr>
          <p:cNvPr id="38" name="矩形 78"/>
          <p:cNvSpPr>
            <a:spLocks noChangeArrowheads="1"/>
          </p:cNvSpPr>
          <p:nvPr/>
        </p:nvSpPr>
        <p:spPr bwMode="auto">
          <a:xfrm>
            <a:off x="7225020" y="1308878"/>
            <a:ext cx="1629456" cy="1668238"/>
          </a:xfrm>
          <a:prstGeom prst="rect">
            <a:avLst/>
          </a:prstGeom>
          <a:solidFill>
            <a:srgbClr val="CAE3F6">
              <a:alpha val="6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  <a:p>
            <a:pPr algn="ctr"/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40" name="矩形 82"/>
          <p:cNvSpPr>
            <a:spLocks noChangeArrowheads="1"/>
          </p:cNvSpPr>
          <p:nvPr/>
        </p:nvSpPr>
        <p:spPr bwMode="auto">
          <a:xfrm>
            <a:off x="7407817" y="1432283"/>
            <a:ext cx="547443" cy="511739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上证</a:t>
            </a:r>
          </a:p>
        </p:txBody>
      </p:sp>
      <p:sp>
        <p:nvSpPr>
          <p:cNvPr id="45" name="矩形 208"/>
          <p:cNvSpPr>
            <a:spLocks noChangeArrowheads="1"/>
          </p:cNvSpPr>
          <p:nvPr/>
        </p:nvSpPr>
        <p:spPr bwMode="auto">
          <a:xfrm>
            <a:off x="7378908" y="2133948"/>
            <a:ext cx="1329202" cy="405303"/>
          </a:xfrm>
          <a:prstGeom prst="rect">
            <a:avLst/>
          </a:prstGeom>
          <a:solidFill>
            <a:srgbClr val="36ADE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、金证</a:t>
            </a:r>
          </a:p>
        </p:txBody>
      </p:sp>
      <p:sp>
        <p:nvSpPr>
          <p:cNvPr id="46" name="矩形 82"/>
          <p:cNvSpPr>
            <a:spLocks noChangeArrowheads="1"/>
          </p:cNvSpPr>
          <p:nvPr/>
        </p:nvSpPr>
        <p:spPr bwMode="auto">
          <a:xfrm>
            <a:off x="8118474" y="1433289"/>
            <a:ext cx="553175" cy="523236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深证</a:t>
            </a:r>
          </a:p>
        </p:txBody>
      </p:sp>
      <p:sp>
        <p:nvSpPr>
          <p:cNvPr id="47" name="上箭头 46"/>
          <p:cNvSpPr/>
          <p:nvPr/>
        </p:nvSpPr>
        <p:spPr>
          <a:xfrm>
            <a:off x="10635823" y="2219112"/>
            <a:ext cx="108001" cy="96917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82"/>
          <p:cNvSpPr>
            <a:spLocks noChangeArrowheads="1"/>
          </p:cNvSpPr>
          <p:nvPr/>
        </p:nvSpPr>
        <p:spPr bwMode="auto">
          <a:xfrm>
            <a:off x="2503677" y="1435554"/>
            <a:ext cx="547801" cy="511362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82"/>
          <p:cNvSpPr>
            <a:spLocks noChangeArrowheads="1"/>
          </p:cNvSpPr>
          <p:nvPr/>
        </p:nvSpPr>
        <p:spPr bwMode="auto">
          <a:xfrm>
            <a:off x="6418455" y="1437604"/>
            <a:ext cx="499265" cy="510919"/>
          </a:xfrm>
          <a:prstGeom prst="rect">
            <a:avLst/>
          </a:prstGeom>
          <a:solidFill>
            <a:srgbClr val="0272AF"/>
          </a:solidFill>
          <a:ln w="12700">
            <a:solidFill>
              <a:srgbClr val="5785A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上箭头 50"/>
          <p:cNvSpPr/>
          <p:nvPr/>
        </p:nvSpPr>
        <p:spPr>
          <a:xfrm>
            <a:off x="5193474" y="2830975"/>
            <a:ext cx="105633" cy="357315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上箭头 51"/>
          <p:cNvSpPr/>
          <p:nvPr/>
        </p:nvSpPr>
        <p:spPr>
          <a:xfrm>
            <a:off x="7995924" y="2824678"/>
            <a:ext cx="105633" cy="357315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3" name="上箭头 52"/>
          <p:cNvSpPr/>
          <p:nvPr/>
        </p:nvSpPr>
        <p:spPr>
          <a:xfrm>
            <a:off x="9584256" y="2824038"/>
            <a:ext cx="105633" cy="357315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9454879" y="4197611"/>
            <a:ext cx="988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定制化开发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9579823" y="4536569"/>
            <a:ext cx="70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API</a:t>
            </a:r>
            <a:r>
              <a:rPr lang="zh-CN" altLang="en-US" sz="1100" dirty="0" smtClean="0"/>
              <a:t>对接</a:t>
            </a:r>
            <a:endParaRPr lang="zh-CN" altLang="en-US" sz="1100" dirty="0"/>
          </a:p>
        </p:txBody>
      </p:sp>
      <p:sp>
        <p:nvSpPr>
          <p:cNvPr id="55" name="上箭头 54"/>
          <p:cNvSpPr/>
          <p:nvPr/>
        </p:nvSpPr>
        <p:spPr>
          <a:xfrm>
            <a:off x="6815192" y="4796160"/>
            <a:ext cx="102528" cy="339557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0FC9B35-12F1-441D-A8F9-E977B75CB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3867" y="514569"/>
            <a:ext cx="7502828" cy="635068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多账户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30427" y="2139583"/>
            <a:ext cx="1104648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资金账户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2(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1237" y="2139583"/>
            <a:ext cx="1104648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资金账户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2047" y="2139583"/>
            <a:ext cx="1104648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资金账户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98831" y="2121587"/>
            <a:ext cx="1196702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资金账户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</a:p>
        </p:txBody>
      </p:sp>
      <p:sp>
        <p:nvSpPr>
          <p:cNvPr id="11" name="矩形 10"/>
          <p:cNvSpPr/>
          <p:nvPr/>
        </p:nvSpPr>
        <p:spPr>
          <a:xfrm>
            <a:off x="3064865" y="2139583"/>
            <a:ext cx="1105291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资金账户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</a:p>
        </p:txBody>
      </p:sp>
      <p:sp>
        <p:nvSpPr>
          <p:cNvPr id="12" name="矩形 11"/>
          <p:cNvSpPr/>
          <p:nvPr/>
        </p:nvSpPr>
        <p:spPr>
          <a:xfrm>
            <a:off x="5985917" y="1253965"/>
            <a:ext cx="1161726" cy="46867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国内期货</a:t>
            </a:r>
          </a:p>
        </p:txBody>
      </p:sp>
      <p:sp>
        <p:nvSpPr>
          <p:cNvPr id="13" name="矩形 12"/>
          <p:cNvSpPr/>
          <p:nvPr/>
        </p:nvSpPr>
        <p:spPr>
          <a:xfrm>
            <a:off x="9698831" y="1231596"/>
            <a:ext cx="1196702" cy="46867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国内黄金</a:t>
            </a:r>
          </a:p>
        </p:txBody>
      </p:sp>
      <p:sp>
        <p:nvSpPr>
          <p:cNvPr id="14" name="矩形 13"/>
          <p:cNvSpPr/>
          <p:nvPr/>
        </p:nvSpPr>
        <p:spPr>
          <a:xfrm>
            <a:off x="3065508" y="1253966"/>
            <a:ext cx="1097011" cy="46867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外盘期货</a:t>
            </a:r>
          </a:p>
        </p:txBody>
      </p:sp>
      <p:cxnSp>
        <p:nvCxnSpPr>
          <p:cNvPr id="15" name="肘形连接符 14"/>
          <p:cNvCxnSpPr>
            <a:stCxn id="12" idx="2"/>
            <a:endCxn id="7" idx="0"/>
          </p:cNvCxnSpPr>
          <p:nvPr/>
        </p:nvCxnSpPr>
        <p:spPr>
          <a:xfrm rot="5400000">
            <a:off x="5666291" y="1239094"/>
            <a:ext cx="416948" cy="1384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2" idx="2"/>
            <a:endCxn id="8" idx="0"/>
          </p:cNvCxnSpPr>
          <p:nvPr/>
        </p:nvCxnSpPr>
        <p:spPr>
          <a:xfrm rot="5400000">
            <a:off x="6356697" y="1929500"/>
            <a:ext cx="416948" cy="3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2" idx="2"/>
            <a:endCxn id="9" idx="0"/>
          </p:cNvCxnSpPr>
          <p:nvPr/>
        </p:nvCxnSpPr>
        <p:spPr>
          <a:xfrm rot="16200000" flipH="1">
            <a:off x="7047102" y="1242313"/>
            <a:ext cx="416948" cy="1377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0" idx="0"/>
          </p:cNvCxnSpPr>
          <p:nvPr/>
        </p:nvCxnSpPr>
        <p:spPr>
          <a:xfrm>
            <a:off x="10297182" y="1700266"/>
            <a:ext cx="0" cy="42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2"/>
            <a:endCxn id="11" idx="0"/>
          </p:cNvCxnSpPr>
          <p:nvPr/>
        </p:nvCxnSpPr>
        <p:spPr>
          <a:xfrm rot="16200000" flipH="1">
            <a:off x="3407289" y="1929360"/>
            <a:ext cx="416947" cy="3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74975" y="3694175"/>
            <a:ext cx="982156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资产单元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95231" y="3694175"/>
            <a:ext cx="982156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资产单元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6084" y="3694175"/>
            <a:ext cx="982156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资产单元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04799" y="3708539"/>
            <a:ext cx="982156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资产单元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59310" y="3694175"/>
            <a:ext cx="982156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资产单元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93313" y="3694175"/>
            <a:ext cx="982156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资产单元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肘形连接符 25"/>
          <p:cNvCxnSpPr>
            <a:stCxn id="11" idx="2"/>
            <a:endCxn id="20" idx="0"/>
          </p:cNvCxnSpPr>
          <p:nvPr/>
        </p:nvCxnSpPr>
        <p:spPr>
          <a:xfrm flipH="1">
            <a:off x="2566053" y="2608253"/>
            <a:ext cx="1051458" cy="10859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2" idx="0"/>
            <a:endCxn id="8" idx="2"/>
          </p:cNvCxnSpPr>
          <p:nvPr/>
        </p:nvCxnSpPr>
        <p:spPr>
          <a:xfrm flipV="1">
            <a:off x="5167162" y="2608253"/>
            <a:ext cx="1396399" cy="108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2"/>
            <a:endCxn id="22" idx="0"/>
          </p:cNvCxnSpPr>
          <p:nvPr/>
        </p:nvCxnSpPr>
        <p:spPr>
          <a:xfrm flipH="1">
            <a:off x="5167162" y="2608253"/>
            <a:ext cx="15589" cy="108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0"/>
            <a:endCxn id="8" idx="2"/>
          </p:cNvCxnSpPr>
          <p:nvPr/>
        </p:nvCxnSpPr>
        <p:spPr>
          <a:xfrm flipH="1" flipV="1">
            <a:off x="6563561" y="2608253"/>
            <a:ext cx="32316" cy="110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2"/>
            <a:endCxn id="23" idx="0"/>
          </p:cNvCxnSpPr>
          <p:nvPr/>
        </p:nvCxnSpPr>
        <p:spPr>
          <a:xfrm>
            <a:off x="5182751" y="2608253"/>
            <a:ext cx="1413127" cy="110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9" idx="2"/>
            <a:endCxn id="24" idx="0"/>
          </p:cNvCxnSpPr>
          <p:nvPr/>
        </p:nvCxnSpPr>
        <p:spPr>
          <a:xfrm>
            <a:off x="7944371" y="2608253"/>
            <a:ext cx="6016" cy="108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441410" y="3708539"/>
            <a:ext cx="982156" cy="468670"/>
          </a:xfrm>
          <a:prstGeom prst="rect">
            <a:avLst/>
          </a:prstGeom>
          <a:solidFill>
            <a:srgbClr val="2499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资产单元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肘形连接符 33"/>
          <p:cNvCxnSpPr>
            <a:stCxn id="10" idx="2"/>
            <a:endCxn id="25" idx="0"/>
          </p:cNvCxnSpPr>
          <p:nvPr/>
        </p:nvCxnSpPr>
        <p:spPr>
          <a:xfrm flipH="1">
            <a:off x="9484391" y="2590257"/>
            <a:ext cx="812791" cy="11039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0" idx="2"/>
            <a:endCxn id="33" idx="0"/>
          </p:cNvCxnSpPr>
          <p:nvPr/>
        </p:nvCxnSpPr>
        <p:spPr>
          <a:xfrm>
            <a:off x="10297182" y="2590257"/>
            <a:ext cx="635306" cy="11182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253729" y="5936794"/>
            <a:ext cx="1161726" cy="46867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交易员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>
            <a:stCxn id="21" idx="2"/>
            <a:endCxn id="36" idx="0"/>
          </p:cNvCxnSpPr>
          <p:nvPr/>
        </p:nvCxnSpPr>
        <p:spPr>
          <a:xfrm>
            <a:off x="3686309" y="4162845"/>
            <a:ext cx="4148283" cy="177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3" idx="2"/>
            <a:endCxn id="36" idx="0"/>
          </p:cNvCxnSpPr>
          <p:nvPr/>
        </p:nvCxnSpPr>
        <p:spPr>
          <a:xfrm>
            <a:off x="6595877" y="4177209"/>
            <a:ext cx="1238715" cy="175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6" idx="0"/>
            <a:endCxn id="25" idx="2"/>
          </p:cNvCxnSpPr>
          <p:nvPr/>
        </p:nvCxnSpPr>
        <p:spPr>
          <a:xfrm flipV="1">
            <a:off x="7834592" y="4162845"/>
            <a:ext cx="1649799" cy="177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4" idx="2"/>
            <a:endCxn id="36" idx="0"/>
          </p:cNvCxnSpPr>
          <p:nvPr/>
        </p:nvCxnSpPr>
        <p:spPr>
          <a:xfrm flipH="1">
            <a:off x="7834592" y="4162845"/>
            <a:ext cx="115796" cy="177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42456" y="1779075"/>
            <a:ext cx="2734675" cy="256639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12093" y="1772810"/>
            <a:ext cx="1245849" cy="256639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5978" y="21395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一层账户体系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82036" y="37192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二层账户体系</a:t>
            </a:r>
          </a:p>
        </p:txBody>
      </p:sp>
      <p:cxnSp>
        <p:nvCxnSpPr>
          <p:cNvPr id="51" name="肘形连接符 25"/>
          <p:cNvCxnSpPr>
            <a:stCxn id="11" idx="2"/>
            <a:endCxn id="21" idx="0"/>
          </p:cNvCxnSpPr>
          <p:nvPr/>
        </p:nvCxnSpPr>
        <p:spPr>
          <a:xfrm>
            <a:off x="3617511" y="2608253"/>
            <a:ext cx="68798" cy="10859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776578" y="5925150"/>
            <a:ext cx="1161726" cy="46867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交易员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>
            <a:stCxn id="20" idx="2"/>
            <a:endCxn id="54" idx="0"/>
          </p:cNvCxnSpPr>
          <p:nvPr/>
        </p:nvCxnSpPr>
        <p:spPr>
          <a:xfrm>
            <a:off x="2566053" y="4162845"/>
            <a:ext cx="1791388" cy="17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2" idx="2"/>
            <a:endCxn id="54" idx="0"/>
          </p:cNvCxnSpPr>
          <p:nvPr/>
        </p:nvCxnSpPr>
        <p:spPr>
          <a:xfrm flipH="1">
            <a:off x="4357441" y="4162845"/>
            <a:ext cx="809721" cy="17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3" idx="2"/>
            <a:endCxn id="54" idx="0"/>
          </p:cNvCxnSpPr>
          <p:nvPr/>
        </p:nvCxnSpPr>
        <p:spPr>
          <a:xfrm flipH="1">
            <a:off x="4357441" y="4177209"/>
            <a:ext cx="6575047" cy="1747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7541</TotalTime>
  <Words>1962</Words>
  <Application>Microsoft Office PowerPoint</Application>
  <PresentationFormat>宽屏</PresentationFormat>
  <Paragraphs>465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Campton Light</vt:lpstr>
      <vt:lpstr>Malgun Gothic Semilight</vt:lpstr>
      <vt:lpstr>Microsoft YaHei UI</vt:lpstr>
      <vt:lpstr>Open Sans</vt:lpstr>
      <vt:lpstr>新細明體</vt:lpstr>
      <vt:lpstr>等线</vt:lpstr>
      <vt:lpstr>等线</vt:lpstr>
      <vt:lpstr>黑体</vt:lpstr>
      <vt:lpstr>宋体</vt:lpstr>
      <vt:lpstr>Microsoft YaHei</vt:lpstr>
      <vt:lpstr>Microsoft YaHei</vt:lpstr>
      <vt:lpstr>Agency FB</vt:lpstr>
      <vt:lpstr>Arial</vt:lpstr>
      <vt:lpstr>Arial Black</vt:lpstr>
      <vt:lpstr>Calibri</vt:lpstr>
      <vt:lpstr>Verdana</vt:lpstr>
      <vt:lpstr>Wingdings</vt:lpstr>
      <vt:lpstr>Blank</vt:lpstr>
      <vt:lpstr>1_Blank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humm</cp:lastModifiedBy>
  <cp:revision>432</cp:revision>
  <dcterms:created xsi:type="dcterms:W3CDTF">2017-06-19T08:32:22Z</dcterms:created>
  <dcterms:modified xsi:type="dcterms:W3CDTF">2019-07-03T08:07:19Z</dcterms:modified>
</cp:coreProperties>
</file>