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2"/>
    <p:restoredTop sz="86423"/>
  </p:normalViewPr>
  <p:slideViewPr>
    <p:cSldViewPr snapToGrid="0" snapToObjects="1">
      <p:cViewPr varScale="1">
        <p:scale>
          <a:sx n="73" d="100"/>
          <a:sy n="73" d="100"/>
        </p:scale>
        <p:origin x="192" y="8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7C34C-C82E-5E4A-A5FD-719B4056096D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8B000-A821-4F40-B8F1-2223CEC3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2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E5D88-F44F-8848-AD81-DD4E9B02A162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1E4B5-1743-D44A-9E32-AFE059A2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5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in my product</a:t>
            </a:r>
            <a:r>
              <a:rPr lang="en-US" baseline="0" dirty="0"/>
              <a:t> management days, one of the </a:t>
            </a:r>
            <a:r>
              <a:rPr lang="en-US" baseline="0" dirty="0" smtClean="0"/>
              <a:t>most popular questions </a:t>
            </a:r>
            <a:r>
              <a:rPr lang="en-US" baseline="0" dirty="0"/>
              <a:t>that gets asked is ”how can we improve our products?”</a:t>
            </a:r>
          </a:p>
          <a:p>
            <a:endParaRPr lang="en-US" baseline="0" dirty="0"/>
          </a:p>
          <a:p>
            <a:r>
              <a:rPr lang="en-US" baseline="0" dirty="0"/>
              <a:t>Before, </a:t>
            </a:r>
          </a:p>
          <a:p>
            <a:pPr lvl="1"/>
            <a:r>
              <a:rPr lang="en-US" baseline="0" dirty="0"/>
              <a:t>First, we will </a:t>
            </a:r>
            <a:r>
              <a:rPr lang="en-US" baseline="0" dirty="0" smtClean="0"/>
              <a:t>recommend, </a:t>
            </a:r>
            <a:r>
              <a:rPr lang="en-US" baseline="0" dirty="0"/>
              <a:t>because pricing is the obvious driver for sales, the lower your price is the more you sell.</a:t>
            </a:r>
          </a:p>
          <a:p>
            <a:pPr lvl="1"/>
            <a:r>
              <a:rPr lang="en-US" baseline="0" dirty="0"/>
              <a:t>Second, we will scan thru some of the customer reviews and their competitor’s marketing activities then revert those information to our vendors.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Now,</a:t>
            </a:r>
          </a:p>
          <a:p>
            <a:pPr lvl="1"/>
            <a:r>
              <a:rPr lang="en-US" baseline="0" dirty="0"/>
              <a:t>With everything that we learn here in Metis, we will able to make better recommendation and increase conversion.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1E4B5-1743-D44A-9E32-AFE059A256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50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/>
              <a:t>I decided to scrape Amazon reviews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Reason being that Amazon accumulate the most reviews ANYWHERE. It out reviewed Newegg </a:t>
            </a:r>
            <a:r>
              <a:rPr lang="en-US" baseline="0" dirty="0" smtClean="0"/>
              <a:t>approximately 200 </a:t>
            </a:r>
            <a:r>
              <a:rPr lang="en-US" baseline="0" dirty="0"/>
              <a:t>to </a:t>
            </a:r>
            <a:r>
              <a:rPr lang="en-US" baseline="0" dirty="0" smtClean="0"/>
              <a:t>1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And with a lot of data, it will come with a lot of insights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1E4B5-1743-D44A-9E32-AFE059A256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4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here I am targeting SanDisk and Samsung’s memory cards</a:t>
            </a:r>
          </a:p>
          <a:p>
            <a:r>
              <a:rPr lang="en-US" baseline="0" dirty="0" smtClean="0"/>
              <a:t>And split by sentiments </a:t>
            </a:r>
          </a:p>
          <a:p>
            <a:r>
              <a:rPr lang="en-US" baseline="0" dirty="0" smtClean="0"/>
              <a:t>Then split by topics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1E4B5-1743-D44A-9E32-AFE059A256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3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Local </a:t>
            </a:r>
            <a:r>
              <a:rPr lang="en-US" dirty="0"/>
              <a:t>Machine and an EC2 instance running for a couple hours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To scrape</a:t>
            </a:r>
            <a:r>
              <a:rPr lang="en-US" dirty="0"/>
              <a:t> all the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Second EC2 instance with MongoDB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To</a:t>
            </a:r>
            <a:r>
              <a:rPr lang="en-US" dirty="0"/>
              <a:t> store the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Then we used a service provided by Amazon that is called Amazon Comprehend to analyze the sentiment</a:t>
            </a:r>
            <a:r>
              <a:rPr lang="en-US" dirty="0"/>
              <a:t> of each review that we gathered.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So basically we are making an</a:t>
            </a:r>
            <a:r>
              <a:rPr lang="en-US" dirty="0"/>
              <a:t> API call with the review and they will Amazon will spit back the analyzed result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Final</a:t>
            </a:r>
            <a:r>
              <a:rPr lang="en-US" dirty="0"/>
              <a:t> step will be to use NMF and LSA to look at the topics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1E4B5-1743-D44A-9E32-AFE059A256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07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1E4B5-1743-D44A-9E32-AFE059A256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8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in my product</a:t>
            </a:r>
            <a:r>
              <a:rPr lang="en-US" baseline="0" dirty="0"/>
              <a:t> management days, one of the very popular question that gets asked is ”how can we improve our products?”</a:t>
            </a:r>
          </a:p>
          <a:p>
            <a:endParaRPr lang="en-US" baseline="0" dirty="0"/>
          </a:p>
          <a:p>
            <a:r>
              <a:rPr lang="en-US" baseline="0" dirty="0"/>
              <a:t>Before, </a:t>
            </a:r>
          </a:p>
          <a:p>
            <a:pPr lvl="1"/>
            <a:r>
              <a:rPr lang="en-US" baseline="0" dirty="0"/>
              <a:t>First, we will say pricing, because pricing is the obvious driver for sales, the lower your price is the more you sell.</a:t>
            </a:r>
          </a:p>
          <a:p>
            <a:pPr lvl="1"/>
            <a:r>
              <a:rPr lang="en-US" baseline="0" dirty="0"/>
              <a:t>Second, we will scan thru some of the customer reviews and their competitor’s marketing activities then revert those information to our vendors.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Now,</a:t>
            </a:r>
          </a:p>
          <a:p>
            <a:pPr lvl="1"/>
            <a:r>
              <a:rPr lang="en-US" baseline="0" dirty="0"/>
              <a:t>With everything that we learn here in Metis, we will able to make better recommendation and increase conversion.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1E4B5-1743-D44A-9E32-AFE059A256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28CD-D799-0F4E-BF5A-E5F3A48992C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A6ED-68FC-0E48-87A4-9FEDDF6FB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0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28CD-D799-0F4E-BF5A-E5F3A48992C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A6ED-68FC-0E48-87A4-9FEDDF6FB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0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28CD-D799-0F4E-BF5A-E5F3A48992C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A6ED-68FC-0E48-87A4-9FEDDF6FB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28CD-D799-0F4E-BF5A-E5F3A48992C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A6ED-68FC-0E48-87A4-9FEDDF6FB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9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28CD-D799-0F4E-BF5A-E5F3A48992C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A6ED-68FC-0E48-87A4-9FEDDF6FB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5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28CD-D799-0F4E-BF5A-E5F3A48992C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A6ED-68FC-0E48-87A4-9FEDDF6FB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28CD-D799-0F4E-BF5A-E5F3A48992C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A6ED-68FC-0E48-87A4-9FEDDF6FB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1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28CD-D799-0F4E-BF5A-E5F3A48992C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A6ED-68FC-0E48-87A4-9FEDDF6FB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0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28CD-D799-0F4E-BF5A-E5F3A48992C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A6ED-68FC-0E48-87A4-9FEDDF6FB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4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28CD-D799-0F4E-BF5A-E5F3A48992C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A6ED-68FC-0E48-87A4-9FEDDF6FB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7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28CD-D799-0F4E-BF5A-E5F3A48992C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A6ED-68FC-0E48-87A4-9FEDDF6FB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2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E28CD-D799-0F4E-BF5A-E5F3A48992C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A6ED-68FC-0E48-87A4-9FEDDF6FB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baseline="0" dirty="0"/>
              <a:t>How </a:t>
            </a:r>
            <a:r>
              <a:rPr lang="en-US" baseline="0" dirty="0" smtClean="0"/>
              <a:t>Can We </a:t>
            </a:r>
            <a:r>
              <a:rPr lang="en-US" dirty="0"/>
              <a:t>I</a:t>
            </a:r>
            <a:r>
              <a:rPr lang="en-US" baseline="0" dirty="0" smtClean="0"/>
              <a:t>mprove Our </a:t>
            </a:r>
            <a:r>
              <a:rPr lang="en-US" dirty="0"/>
              <a:t>P</a:t>
            </a:r>
            <a:r>
              <a:rPr lang="en-US" baseline="0" dirty="0" smtClean="0"/>
              <a:t>roducts</a:t>
            </a:r>
            <a:r>
              <a:rPr lang="en-US" baseline="0" dirty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pPr algn="l"/>
            <a:endParaRPr lang="en-US" baseline="0" dirty="0"/>
          </a:p>
          <a:p>
            <a:pPr algn="l"/>
            <a:endParaRPr lang="en-US" baseline="0" dirty="0"/>
          </a:p>
          <a:p>
            <a:pPr algn="l"/>
            <a:r>
              <a:rPr lang="en-US" baseline="0" dirty="0"/>
              <a:t>Herbert </a:t>
            </a:r>
            <a:r>
              <a:rPr lang="en-US" baseline="0" dirty="0" smtClean="0"/>
              <a:t>Pan</a:t>
            </a:r>
            <a:endParaRPr lang="en-US" dirty="0"/>
          </a:p>
          <a:p>
            <a:pPr algn="l"/>
            <a:r>
              <a:rPr lang="en-US" dirty="0" err="1" smtClean="0"/>
              <a:t>panherbert@gmail.com</a:t>
            </a:r>
            <a:endParaRPr lang="en-US" baseline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9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2700" smtClean="0">
                <a:solidFill>
                  <a:srgbClr val="FFFFFF"/>
                </a:solidFill>
              </a:rPr>
              <a:t>The approach to mak</a:t>
            </a:r>
            <a:r>
              <a:rPr lang="en-US" sz="2700" baseline="0" smtClean="0">
                <a:solidFill>
                  <a:srgbClr val="FFFFFF"/>
                </a:solidFill>
              </a:rPr>
              <a:t>e better recommendation</a:t>
            </a:r>
            <a:endParaRPr lang="en-US" sz="2700" dirty="0">
              <a:solidFill>
                <a:srgbClr val="FFFFFF"/>
              </a:solidFill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xmlns="" id="{1B09FEDD-CE62-49E7-9218-7DF91F44A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19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2" y="1477108"/>
            <a:ext cx="7653968" cy="4305355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4042350" y="5423418"/>
            <a:ext cx="7671550" cy="42938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Methodology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08" y="320549"/>
            <a:ext cx="8779562" cy="6748467"/>
          </a:xfrm>
        </p:spPr>
      </p:pic>
      <p:sp>
        <p:nvSpPr>
          <p:cNvPr id="3" name="TextBox 2"/>
          <p:cNvSpPr txBox="1"/>
          <p:nvPr/>
        </p:nvSpPr>
        <p:spPr>
          <a:xfrm>
            <a:off x="2074985" y="14946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2218"/>
            <a:ext cx="12192000" cy="822326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How did </a:t>
            </a:r>
            <a:r>
              <a:rPr lang="en-US" sz="3200" baseline="0" dirty="0">
                <a:solidFill>
                  <a:schemeClr val="bg1"/>
                </a:solidFill>
              </a:rPr>
              <a:t>we get there?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2"/>
          <a:stretch/>
        </p:blipFill>
        <p:spPr>
          <a:xfrm>
            <a:off x="545143" y="880818"/>
            <a:ext cx="10550749" cy="46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2218"/>
            <a:ext cx="12192000" cy="822326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Results: Topics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3" y="2079282"/>
            <a:ext cx="12492155" cy="428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5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 sz="2200" baseline="0" dirty="0"/>
          </a:p>
          <a:p>
            <a:pPr algn="l"/>
            <a:endParaRPr lang="en-US" sz="2200" baseline="0" dirty="0"/>
          </a:p>
          <a:p>
            <a:pPr algn="l"/>
            <a:r>
              <a:rPr lang="en-US" sz="2200" baseline="0" dirty="0"/>
              <a:t>Herbert Pan</a:t>
            </a:r>
            <a:endParaRPr lang="en-US" sz="2200" dirty="0"/>
          </a:p>
          <a:p>
            <a:pPr algn="l"/>
            <a:r>
              <a:rPr lang="en-US" sz="2200" dirty="0" err="1"/>
              <a:t>panherbert@gmail.com</a:t>
            </a:r>
            <a:endParaRPr lang="en-US" sz="2200" baseline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8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376</Words>
  <Application>Microsoft Macintosh PowerPoint</Application>
  <PresentationFormat>Widescreen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How Can We Improve Our Products?</vt:lpstr>
      <vt:lpstr>The approach to make better recommendation</vt:lpstr>
      <vt:lpstr>Methodology</vt:lpstr>
      <vt:lpstr>How did we get there?</vt:lpstr>
      <vt:lpstr>Results: Topics</vt:lpstr>
      <vt:lpstr>Thank you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Questions: How can we improve our products?</dc:title>
  <dc:creator>Herbert Pan</dc:creator>
  <cp:lastModifiedBy>Herbert Pan</cp:lastModifiedBy>
  <cp:revision>24</cp:revision>
  <cp:lastPrinted>2019-08-23T20:12:57Z</cp:lastPrinted>
  <dcterms:created xsi:type="dcterms:W3CDTF">2019-08-23T07:03:55Z</dcterms:created>
  <dcterms:modified xsi:type="dcterms:W3CDTF">2019-08-23T21:35:59Z</dcterms:modified>
</cp:coreProperties>
</file>