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5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619115"/>
            <a:ext cx="144526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www.prechin.cn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如何学习单片机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学习哪种类型的单片机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学习单片机的最佳方法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学习单片机的准备工作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4.学习单片机的常见疑问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学习哪种类型的单片机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AVR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MSP430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STM8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STM32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FPGA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学习单片机的最佳方法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鹦鹉学舌</a:t>
            </a:r>
            <a:endParaRPr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②照葫芦画瓢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他山之石，可以攻玉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④理论实践结合，温故而知新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学习单片机的准备工作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要有信心、恒心和耐心</a:t>
            </a:r>
            <a:endParaRPr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②完善配套的教程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计算机一台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④51开发板一块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4.学习单片机的常见疑问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学完单片机能做什么</a:t>
            </a:r>
            <a:endParaRPr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②学完单片机能找什么工作，薪资待遇怎么样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学习单片机应该学C还是汇编语言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演示</Application>
  <PresentationFormat>自定义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宋体</vt:lpstr>
      <vt:lpstr>Wingdings</vt:lpstr>
      <vt:lpstr>黑体</vt:lpstr>
      <vt:lpstr>Wingdings 2</vt:lpstr>
      <vt:lpstr>Wingdings</vt:lpstr>
      <vt:lpstr>微软雅黑</vt:lpstr>
      <vt:lpstr>Arial Unicode MS</vt:lpstr>
      <vt:lpstr>Calibri</vt:lpstr>
      <vt:lpstr>陈继世-古韵简体</vt:lpstr>
      <vt:lpstr>老報宋</vt:lpstr>
      <vt:lpstr>楷体</vt:lpstr>
      <vt:lpstr>李旭科毛笔行书</vt:lpstr>
      <vt:lpstr>蹂躏太行</vt:lpstr>
      <vt:lpstr>迷你简陈频破</vt:lpstr>
      <vt:lpstr>方正字迹-邢体草书繁体</vt:lpstr>
      <vt:lpstr>书体坊赵九江钢笔行书</vt:lpstr>
      <vt:lpstr>1_A000120140530A99PPBG</vt:lpstr>
      <vt:lpstr>如何学习单片机</vt:lpstr>
      <vt:lpstr>本讲主要内容</vt:lpstr>
      <vt:lpstr>1.学习哪种类型的单片机</vt:lpstr>
      <vt:lpstr>2.学习单片机的最佳方法</vt:lpstr>
      <vt:lpstr>3.学习单片机的准备工作</vt:lpstr>
      <vt:lpstr>4.学习单片机的常见疑问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Administrator</cp:lastModifiedBy>
  <cp:revision>31</cp:revision>
  <dcterms:created xsi:type="dcterms:W3CDTF">2015-05-05T08:02:00Z</dcterms:created>
  <dcterms:modified xsi:type="dcterms:W3CDTF">2021-08-09T06:28:01Z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20E3F0687DDC43258A76269A7E1E46A6</vt:lpwstr>
  </property>
</Properties>
</file>