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58" r:id="rId4"/>
    <p:sldId id="261" r:id="rId5"/>
    <p:sldId id="279" r:id="rId6"/>
    <p:sldId id="280" r:id="rId7"/>
    <p:sldId id="276" r:id="rId8"/>
    <p:sldId id="277" r:id="rId9"/>
    <p:sldId id="278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6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静态数码管实验</a:t>
            </a:r>
            <a:endParaRPr lang="zh-CN" altLang="en-US"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数码管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硬件设计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数码管介绍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lvl="1" indent="711200" algn="l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①数码管简介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indent="711200" algn="l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共阳数码管是指将所有发光二极管的阳极接到一起形成公共阳极(COM)的数 码管，共阳数码管在应用时应将公共极 COM 接到+5V。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indent="711200" algn="l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共阴数码管是指将所有发光二极管的阴极接到一起形成公共阴极(COM)的数 码管，共阴数码管在应用时应将公共极 COM 接到地线 GND 上。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65220" y="4692650"/>
            <a:ext cx="5774690" cy="176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数码管介绍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lvl="1" indent="711200" algn="l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②数码管显示原理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2565" y="2492375"/>
            <a:ext cx="4283710" cy="23704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995" y="2492375"/>
            <a:ext cx="4487545" cy="2525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数码管介绍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lvl="1" indent="711200" algn="l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③数码管静态显示原理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静态显示的特点是每个数码管的段选必须接一个 8 位数据线来保持显示的字形码。当送入一次字形码后，显示字形可一直保持，直到送入新字形码为止。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90345"/>
            <a:ext cx="6330315" cy="34677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590" y="585470"/>
            <a:ext cx="2651760" cy="29965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910" y="3646805"/>
            <a:ext cx="4389120" cy="2996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本章所要实现的功能是：本章所要实现的功能是：控制静态数码管显示数字 0，即让 P0 端口输出数字 0 的段码 0x3f（共阴）。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UNIT_PLACING_PICTURE_USER_VIEWPORT" val="{&quot;height&quot;:2780,&quot;width&quot;:9094}"/>
</p:tagLst>
</file>

<file path=ppt/tags/tag6.xml><?xml version="1.0" encoding="utf-8"?>
<p:tagLst xmlns:p="http://schemas.openxmlformats.org/presentationml/2006/main">
  <p:tag name="KSO_WM_DOC_GUID" val="{272453c6-58ad-46f5-8dc9-ac61c8b03ee7}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WPS 演示</Application>
  <PresentationFormat>自定义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黑体</vt:lpstr>
      <vt:lpstr>Wingdings 2</vt:lpstr>
      <vt:lpstr>微软雅黑</vt:lpstr>
      <vt:lpstr>Arial Unicode MS</vt:lpstr>
      <vt:lpstr>Calibri</vt:lpstr>
      <vt:lpstr>1_A000120140530A99PPBG</vt:lpstr>
      <vt:lpstr>蜂鸣器实验</vt:lpstr>
      <vt:lpstr>本讲主要内容</vt:lpstr>
      <vt:lpstr>1.蜂鸣器介绍</vt:lpstr>
      <vt:lpstr>1.数码管介绍</vt:lpstr>
      <vt:lpstr>1.数码管介绍</vt:lpstr>
      <vt:lpstr>2.硬件设计</vt:lpstr>
      <vt:lpstr>3.软件设计</vt:lpstr>
      <vt:lpstr>4.实验现象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杨争</cp:lastModifiedBy>
  <cp:revision>62</cp:revision>
  <dcterms:created xsi:type="dcterms:W3CDTF">2015-05-05T08:02:00Z</dcterms:created>
  <dcterms:modified xsi:type="dcterms:W3CDTF">2021-06-05T00:50:08Z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20E3F0687DDC43258A76269A7E1E46A6</vt:lpwstr>
  </property>
</Properties>
</file>