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61" r:id="rId5"/>
    <p:sldId id="279" r:id="rId6"/>
    <p:sldId id="284" r:id="rId7"/>
    <p:sldId id="276" r:id="rId8"/>
    <p:sldId id="285" r:id="rId9"/>
    <p:sldId id="277" r:id="rId10"/>
    <p:sldId id="27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动态数码管实验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数码管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2.74HC245和74HC138芯片介绍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数码管介绍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①数码管动态显示原理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动态显示是利用减少段选线，分开位选线，利用位选线不同时选择通断，改变段选数据来实现的。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2.74HC245和74HC138芯片介绍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①74HC245芯片简介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970" y="2430145"/>
            <a:ext cx="2103120" cy="216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2.74HC245和74HC138芯片介绍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②74HC138芯片简介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775" y="2463165"/>
            <a:ext cx="2440940" cy="2173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0345"/>
            <a:ext cx="6330315" cy="3467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85" y="1490345"/>
            <a:ext cx="2651760" cy="2996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1584325"/>
            <a:ext cx="6957060" cy="433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30" y="1584325"/>
            <a:ext cx="3249930" cy="261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本章所要实现的功能是：控制动态数码管从左至右显示数字 0-7。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自定义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动态数码管实验</vt:lpstr>
      <vt:lpstr>本讲主要内容</vt:lpstr>
      <vt:lpstr>1.数码管介绍</vt:lpstr>
      <vt:lpstr>1.数码管介绍</vt:lpstr>
      <vt:lpstr>2.74HC245和74HC138芯片介绍</vt:lpstr>
      <vt:lpstr>2.硬件设计</vt:lpstr>
      <vt:lpstr>3.硬件设计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68</cp:revision>
  <dcterms:created xsi:type="dcterms:W3CDTF">2015-05-05T08:02:00Z</dcterms:created>
  <dcterms:modified xsi:type="dcterms:W3CDTF">2021-06-05T08:21:41Z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