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7" r:id="rId3"/>
    <p:sldId id="289" r:id="rId4"/>
    <p:sldId id="290" r:id="rId5"/>
    <p:sldId id="276" r:id="rId6"/>
    <p:sldId id="277" r:id="rId7"/>
    <p:sldId id="278" r:id="rId8"/>
  </p:sldIdLst>
  <p:sldSz cx="12192000" cy="6858000"/>
  <p:notesSz cx="6858000" cy="9144000"/>
  <p:custDataLst>
    <p:tags r:id="rId1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0" d="100"/>
          <a:sy n="70" d="100"/>
        </p:scale>
        <p:origin x="-702" y="-108"/>
      </p:cViewPr>
      <p:guideLst>
        <p:guide orient="horz" pos="218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gs" Target="tags/tag7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04838" y="3186053"/>
            <a:ext cx="6982361" cy="1178920"/>
          </a:xfrm>
        </p:spPr>
        <p:txBody>
          <a:bodyPr anchor="b">
            <a:normAutofit/>
          </a:bodyPr>
          <a:lstStyle>
            <a:lvl1pPr algn="ctr">
              <a:defRPr sz="440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04838" y="4538211"/>
            <a:ext cx="6982361" cy="46921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CBE0A-6AF3-4DB5-863D-349F941489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DA3DE-FABF-4925-BE42-A002C40F88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7600" y="408675"/>
            <a:ext cx="10516800" cy="581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2F5ED-D19D-4097-92A9-D6092B3D6E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AEAA2-D029-4D23-B6D5-DE004B8B3E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CBE0A-6AF3-4DB5-863D-349F941489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DA3DE-FABF-4925-BE42-A002C40F88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ST1"/>
          <p:cNvSpPr>
            <a:spLocks noGrp="1"/>
          </p:cNvSpPr>
          <p:nvPr>
            <p:ph type="title" hasCustomPrompt="1"/>
          </p:nvPr>
        </p:nvSpPr>
        <p:spPr>
          <a:xfrm>
            <a:off x="2964874" y="2770413"/>
            <a:ext cx="5065514" cy="637806"/>
          </a:xfrm>
        </p:spPr>
        <p:txBody>
          <a:bodyPr anchor="t" anchorCtr="0">
            <a:normAutofit/>
          </a:bodyPr>
          <a:lstStyle>
            <a:lvl1pPr algn="r">
              <a:defRPr sz="28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 smtClean="0"/>
              <a:t>此处添加您的标题</a:t>
            </a:r>
            <a:endParaRPr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CBE0A-6AF3-4DB5-863D-349F941489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DA3DE-FABF-4925-BE42-A002C40F88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458687"/>
            <a:ext cx="5181600" cy="350955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458687"/>
            <a:ext cx="5181600" cy="350955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CBE0A-6AF3-4DB5-863D-349F941489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DA3DE-FABF-4925-BE42-A002C40F88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944563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437323"/>
            <a:ext cx="5157787" cy="51339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063115"/>
            <a:ext cx="5157787" cy="29051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437323"/>
            <a:ext cx="5183188" cy="51339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063115"/>
            <a:ext cx="5183188" cy="29051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CBE0A-6AF3-4DB5-863D-349F941489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DA3DE-FABF-4925-BE42-A002C40F88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08615" y="2002969"/>
            <a:ext cx="4974771" cy="1828800"/>
          </a:xfrm>
        </p:spPr>
        <p:txBody>
          <a:bodyPr>
            <a:noAutofit/>
          </a:bodyPr>
          <a:lstStyle>
            <a:lvl1pPr algn="ctr">
              <a:defRPr sz="7200"/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B98A9-C20B-4D5B-92DA-1D75B9D715A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B50B9-7135-4D78-A58F-DF4CD6531EC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CBE0A-6AF3-4DB5-863D-349F941489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DA3DE-FABF-4925-BE42-A002C40F88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8692" y="457200"/>
            <a:ext cx="10034617" cy="718457"/>
          </a:xfrm>
        </p:spPr>
        <p:txBody>
          <a:bodyPr anchor="ctr">
            <a:normAutofit/>
          </a:bodyPr>
          <a:lstStyle>
            <a:lvl1pPr algn="ctr"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83129" y="1197429"/>
            <a:ext cx="10025743" cy="2917372"/>
          </a:xfrm>
        </p:spPr>
        <p:txBody>
          <a:bodyPr anchor="ctr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9240" y="4288973"/>
            <a:ext cx="9569632" cy="1980293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CBE0A-6AF3-4DB5-863D-349F941489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DA3DE-FABF-4925-BE42-A002C40F88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97886" y="365125"/>
            <a:ext cx="1055914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58686" y="365125"/>
            <a:ext cx="8665028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CBE0A-6AF3-4DB5-863D-349F941489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DA3DE-FABF-4925-BE42-A002C40F88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365125"/>
            <a:ext cx="10515600" cy="854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502229"/>
            <a:ext cx="10515600" cy="34660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8CBE0A-6AF3-4DB5-863D-349F941489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DA3DE-FABF-4925-BE42-A002C40F88E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SzPct val="80000"/>
        <a:buFont typeface="Wingdings 2" panose="05020102010507070707" pitchFamily="18" charset="2"/>
        <a:buChar char=""/>
        <a:defRPr sz="2800" kern="1200">
          <a:solidFill>
            <a:schemeClr val="accent1">
              <a:lumMod val="75000"/>
            </a:schemeClr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>
              <a:lumMod val="75000"/>
            </a:schemeClr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>
              <a:lumMod val="75000"/>
            </a:schemeClr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75000"/>
            </a:schemeClr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75000"/>
            </a:schemeClr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6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4418330" y="2172335"/>
            <a:ext cx="7705725" cy="1179195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rgbClr val="92D05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独立按键实验</a:t>
            </a:r>
            <a:endParaRPr lang="zh-CN" altLang="en-US" dirty="0">
              <a:solidFill>
                <a:srgbClr val="92D05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>
                <a:latin typeface="宋体" panose="02010600030101010101" pitchFamily="2" charset="-122"/>
                <a:ea typeface="宋体" panose="02010600030101010101" pitchFamily="2" charset="-122"/>
              </a:rPr>
              <a:t>本讲主要内容</a:t>
            </a:r>
            <a:endParaRPr lang="zh-CN" altLang="zh-CN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02410"/>
            <a:ext cx="10515600" cy="4837430"/>
          </a:xfrm>
        </p:spPr>
        <p:txBody>
          <a:bodyPr/>
          <a:lstStyle/>
          <a:p>
            <a:pPr marL="0" indent="0" fontAlgn="auto">
              <a:lnSpc>
                <a:spcPct val="150000"/>
              </a:lnSpc>
              <a:buNone/>
            </a:pP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1.</a:t>
            </a:r>
            <a:r>
              <a:rPr lang="zh-CN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按键</a:t>
            </a:r>
            <a:r>
              <a:rPr lang="zh-CN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介绍</a:t>
            </a:r>
            <a:endParaRPr lang="zh-CN" b="1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2.</a:t>
            </a:r>
            <a:r>
              <a:rPr lang="zh-CN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硬件设计</a:t>
            </a:r>
            <a:endParaRPr b="1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3.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软件设计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4.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实验现象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1.</a:t>
            </a:r>
            <a:r>
              <a:rPr lang="zh-CN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按键介绍</a:t>
            </a:r>
            <a:endParaRPr lang="zh-CN" altLang="en-US" dirty="0"/>
          </a:p>
        </p:txBody>
      </p:sp>
      <p:pic>
        <p:nvPicPr>
          <p:cNvPr id="512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98750" y="1219200"/>
            <a:ext cx="3243263" cy="283368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12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2013" y="1219200"/>
            <a:ext cx="3070225" cy="283368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1935" y="4053205"/>
            <a:ext cx="4087495" cy="2404745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4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2.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硬件设计</a:t>
            </a:r>
            <a:endParaRPr dirty="0" smtClean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43860" y="1546225"/>
            <a:ext cx="5147945" cy="191897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9700" y="3857625"/>
            <a:ext cx="6252845" cy="2349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3.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软件设计</a:t>
            </a:r>
            <a:endParaRPr dirty="0" smtClean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38200" y="1502410"/>
            <a:ext cx="10515600" cy="4843780"/>
          </a:xfrm>
        </p:spPr>
        <p:txBody>
          <a:bodyPr>
            <a:normAutofit lnSpcReduction="10000"/>
          </a:bodyPr>
          <a:p>
            <a:pPr marL="0" indent="711200" fontAlgn="auto">
              <a:lnSpc>
                <a:spcPct val="150000"/>
              </a:lnSpc>
              <a:spcBef>
                <a:spcPts val="0"/>
              </a:spcBef>
              <a:buNone/>
              <a:extLst>
                <a:ext uri="{35155182-B16C-46BC-9424-99874614C6A1}">
                  <wpsdc:indentchars xmlns:wpsdc="http://www.wps.cn/officeDocument/2017/drawingmlCustomData" val="200" checksum="3773799597"/>
                </a:ext>
              </a:extLst>
            </a:pPr>
            <a:r>
              <a:rPr 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本章所要实现的功能是：通过开发板上的独立按键 K1 控制 D1 指示灯亮灭。</a:t>
            </a:r>
            <a:endParaRPr 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4.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实验现象</a:t>
            </a:r>
            <a:endParaRPr dirty="0" smtClean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160428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160428"/>
</p:tagLst>
</file>

<file path=ppt/tags/tag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28"/>
  <p:tag name="KSO_WM_UNIT_TYPE" val="a"/>
  <p:tag name="KSO_WM_UNIT_INDEX" val="1"/>
  <p:tag name="KSO_WM_UNIT_ID" val="custom160428_1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.xml><?xml version="1.0" encoding="utf-8"?>
<p:tagLst xmlns:p="http://schemas.openxmlformats.org/presentationml/2006/main">
  <p:tag name="KSO_WM_TEMPLATE_THUMBS_INDEX" val="1、9、12、16、20、26、28、29"/>
  <p:tag name="KSO_WM_TEMPLATE_CATEGORY" val="custom"/>
  <p:tag name="KSO_WM_TEMPLATE_INDEX" val="160428"/>
  <p:tag name="KSO_WM_TAG_VERSION" val="1.0"/>
  <p:tag name="KSO_WM_SLIDE_ID" val="custom160428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5.xml><?xml version="1.0" encoding="utf-8"?>
<p:tagLst xmlns:p="http://schemas.openxmlformats.org/presentationml/2006/main">
  <p:tag name="KSO_WM_SPECIAL_SOURCE" val="bdnull"/>
</p:tagLst>
</file>

<file path=ppt/tags/tag6.xml><?xml version="1.0" encoding="utf-8"?>
<p:tagLst xmlns:p="http://schemas.openxmlformats.org/presentationml/2006/main">
  <p:tag name="KSO_WM_SPECIAL_SOURCE" val="bdnull"/>
</p:tagLst>
</file>

<file path=ppt/tags/tag7.xml><?xml version="1.0" encoding="utf-8"?>
<p:tagLst xmlns:p="http://schemas.openxmlformats.org/presentationml/2006/main">
  <p:tag name="KSO_WM_DOC_GUID" val="{272453c6-58ad-46f5-8dc9-ac61c8b03ee7}"/>
</p:tagLst>
</file>

<file path=ppt/theme/theme1.xml><?xml version="1.0" encoding="utf-8"?>
<a:theme xmlns:a="http://schemas.openxmlformats.org/drawingml/2006/main" name="1_A000120140530A99PPBG">
  <a:themeElements>
    <a:clrScheme name="141">
      <a:dk1>
        <a:srgbClr val="5F5F5F"/>
      </a:dk1>
      <a:lt1>
        <a:sysClr val="window" lastClr="FFFFFF"/>
      </a:lt1>
      <a:dk2>
        <a:srgbClr val="5F5F5F"/>
      </a:dk2>
      <a:lt2>
        <a:srgbClr val="FFFFFF"/>
      </a:lt2>
      <a:accent1>
        <a:srgbClr val="87A452"/>
      </a:accent1>
      <a:accent2>
        <a:srgbClr val="58B898"/>
      </a:accent2>
      <a:accent3>
        <a:srgbClr val="489698"/>
      </a:accent3>
      <a:accent4>
        <a:srgbClr val="C2C25E"/>
      </a:accent4>
      <a:accent5>
        <a:srgbClr val="C00000"/>
      </a:accent5>
      <a:accent6>
        <a:srgbClr val="FFC000"/>
      </a:accent6>
      <a:hlink>
        <a:srgbClr val="00B0F0"/>
      </a:hlink>
      <a:folHlink>
        <a:srgbClr val="7F7F7F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98</Words>
  <Application>WPS 演示</Application>
  <PresentationFormat>自定义</PresentationFormat>
  <Paragraphs>20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5" baseType="lpstr">
      <vt:lpstr>Arial</vt:lpstr>
      <vt:lpstr>宋体</vt:lpstr>
      <vt:lpstr>Wingdings</vt:lpstr>
      <vt:lpstr>黑体</vt:lpstr>
      <vt:lpstr>Wingdings 2</vt:lpstr>
      <vt:lpstr>微软雅黑</vt:lpstr>
      <vt:lpstr>Calibri</vt:lpstr>
      <vt:lpstr>Arial Unicode MS</vt:lpstr>
      <vt:lpstr>1_A000120140530A99PPBG</vt:lpstr>
      <vt:lpstr>独立按键实验</vt:lpstr>
      <vt:lpstr>本讲主要内容</vt:lpstr>
      <vt:lpstr>1.按键介绍</vt:lpstr>
      <vt:lpstr>2.硬件设计</vt:lpstr>
      <vt:lpstr>3.软件设计</vt:lpstr>
      <vt:lpstr>4.实验现象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认识和了解开发板功能及其使用</dc:title>
  <dc:creator/>
  <cp:lastModifiedBy>杨争</cp:lastModifiedBy>
  <cp:revision>73</cp:revision>
  <dcterms:created xsi:type="dcterms:W3CDTF">2015-05-05T08:02:00Z</dcterms:created>
  <dcterms:modified xsi:type="dcterms:W3CDTF">2021-06-05T08:40:05Z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2052-11.1.0.10495</vt:lpwstr>
  </property>
  <property fmtid="{D5CDD505-2E9C-101B-9397-08002B2CF9AE}" pid="3" name="ICV">
    <vt:lpwstr>20E3F0687DDC43258A76269A7E1E46A6</vt:lpwstr>
  </property>
</Properties>
</file>