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89" r:id="rId4"/>
    <p:sldId id="261" r:id="rId5"/>
    <p:sldId id="276" r:id="rId6"/>
    <p:sldId id="277" r:id="rId7"/>
    <p:sldId id="278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6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矩阵按键实验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1.矩阵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按键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lang="zh-CN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1.矩阵</a:t>
            </a: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按键介绍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975" y="1614170"/>
            <a:ext cx="4206240" cy="3629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930" y="1614170"/>
            <a:ext cx="5193665" cy="3629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本章所要实现的功能是：通过数码管显示矩阵按键S1-S16按下后键值0-F。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WPS 演示</Application>
  <PresentationFormat>自定义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独立按键实验</vt:lpstr>
      <vt:lpstr>本讲主要内容</vt:lpstr>
      <vt:lpstr>1.数码管介绍</vt:lpstr>
      <vt:lpstr>2.硬件设计</vt:lpstr>
      <vt:lpstr>3.软件设计</vt:lpstr>
      <vt:lpstr>4.实验现象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77</cp:revision>
  <dcterms:created xsi:type="dcterms:W3CDTF">2015-05-05T08:02:00Z</dcterms:created>
  <dcterms:modified xsi:type="dcterms:W3CDTF">2021-06-05T08:44:52Z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20E3F0687DDC43258A76269A7E1E46A6</vt:lpwstr>
  </property>
</Properties>
</file>