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9" r:id="rId4"/>
    <p:sldId id="261" r:id="rId5"/>
    <p:sldId id="276" r:id="rId6"/>
    <p:sldId id="294" r:id="rId7"/>
    <p:sldId id="277" r:id="rId8"/>
    <p:sldId id="278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619115"/>
            <a:ext cx="14452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普中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PRECHIN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www.prechin.cn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IO扩展(串转并)-74HC595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74HC595芯片介绍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74HC595芯片介绍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74HC595 是一个 8 位串行输入、并行输出的位移缓存器，其中并行输出为三 态输出（即高电平、低电平和高阻抗）。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9970" y="3061335"/>
            <a:ext cx="4901565" cy="284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7920" y="1219200"/>
            <a:ext cx="6928485" cy="2869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4145280"/>
            <a:ext cx="4818380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395095"/>
            <a:ext cx="6084570" cy="1849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6580" y="3244850"/>
            <a:ext cx="5922645" cy="1863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330" y="1219200"/>
            <a:ext cx="5457825" cy="3079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本章所要实现的功能是：通过 74HC595 模块控制 LED 点阵以一行循环滚动显示。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UNIT_PLACING_PICTURE_USER_VIEWPORT" val="{&quot;height&quot;:2913,&quot;width&quot;:9582}"/>
</p:tagLst>
</file>

<file path=ppt/tags/tag7.xml><?xml version="1.0" encoding="utf-8"?>
<p:tagLst xmlns:p="http://schemas.openxmlformats.org/presentationml/2006/main">
  <p:tag name="KSO_WM_UNIT_PLACING_PICTURE_USER_VIEWPORT" val="{&quot;height&quot;:2935,&quot;width&quot;:9327}"/>
</p:tagLst>
</file>

<file path=ppt/tags/tag8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自定义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IO扩展(串转并)-74HC595</vt:lpstr>
      <vt:lpstr>本讲主要内容</vt:lpstr>
      <vt:lpstr>1.74HC595芯片介绍</vt:lpstr>
      <vt:lpstr>2.硬件设计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83</cp:revision>
  <dcterms:created xsi:type="dcterms:W3CDTF">2015-05-05T08:02:00Z</dcterms:created>
  <dcterms:modified xsi:type="dcterms:W3CDTF">2021-08-26T01:24:48Z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20E3F0687DDC43258A76269A7E1E46A6</vt:lpwstr>
  </property>
</Properties>
</file>