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89" r:id="rId4"/>
    <p:sldId id="261" r:id="rId5"/>
    <p:sldId id="276" r:id="rId6"/>
    <p:sldId id="296" r:id="rId7"/>
    <p:sldId id="294" r:id="rId8"/>
    <p:sldId id="295" r:id="rId9"/>
    <p:sldId id="297" r:id="rId10"/>
    <p:sldId id="277" r:id="rId11"/>
    <p:sldId id="278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LED点阵实验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LED点阵介绍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LED点阵介绍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LED 点阵是由发光二极管排列组成的显示器件,在我们日常生活的电器中随处可见，被广泛应用于汽车报站器，广告屏等。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485" y="3003550"/>
            <a:ext cx="6075045" cy="2063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595" y="3003550"/>
            <a:ext cx="4179570" cy="3086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290" y="2199005"/>
            <a:ext cx="6928485" cy="2869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280795"/>
            <a:ext cx="6274435" cy="2933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40" y="4275455"/>
            <a:ext cx="6084570" cy="1849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95" y="1635125"/>
            <a:ext cx="3663315" cy="306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1441450"/>
            <a:ext cx="6084570" cy="1849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3291205"/>
            <a:ext cx="8679815" cy="2905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55" y="226060"/>
            <a:ext cx="3663315" cy="306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7025" y="1525270"/>
            <a:ext cx="6084570" cy="1849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3375025"/>
            <a:ext cx="5922645" cy="1863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8820" y="1417320"/>
            <a:ext cx="7132320" cy="402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本章所要实现的功能是：在点阵屏上点亮一个点，上述功能实现后再显示数字和图形。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演示</Application>
  <PresentationFormat>自定义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IO扩展(串转并)-74HC595</vt:lpstr>
      <vt:lpstr>本讲主要内容</vt:lpstr>
      <vt:lpstr>1.74HC595芯片介绍</vt:lpstr>
      <vt:lpstr>2.硬件设计</vt:lpstr>
      <vt:lpstr>2.硬件设计</vt:lpstr>
      <vt:lpstr>2.硬件设计</vt:lpstr>
      <vt:lpstr>2.硬件设计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88</cp:revision>
  <dcterms:created xsi:type="dcterms:W3CDTF">2015-05-05T08:02:00Z</dcterms:created>
  <dcterms:modified xsi:type="dcterms:W3CDTF">2021-06-05T09:25:29Z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20E3F0687DDC43258A76269A7E1E46A6</vt:lpwstr>
  </property>
</Properties>
</file>