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89" r:id="rId4"/>
    <p:sldId id="261" r:id="rId5"/>
    <p:sldId id="315" r:id="rId6"/>
    <p:sldId id="310" r:id="rId7"/>
    <p:sldId id="316" r:id="rId8"/>
    <p:sldId id="311" r:id="rId9"/>
    <p:sldId id="317" r:id="rId10"/>
    <p:sldId id="31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6580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外部中断实验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外部中断介绍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2.外部中断配置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外部中断介绍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2665" y="3294380"/>
            <a:ext cx="5107305" cy="2610485"/>
          </a:xfrm>
          <a:prstGeom prst="rect">
            <a:avLst/>
          </a:prstGeom>
        </p:spPr>
      </p:pic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STC89C5X 系列单片机提供了 4 个外部中断：外部中断 O(INTO)、外部中断 1(INT1)、外部中断 2(INT2)、外部中断 3(INT3)。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外部中断介绍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1674495"/>
            <a:ext cx="7861300" cy="389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外部中断介绍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（1）中断允许控制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（2）中断请求标志 TCON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2376805"/>
            <a:ext cx="6949440" cy="928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4260215"/>
            <a:ext cx="6794500" cy="89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2.外部中断配置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中断源有中断请求；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中断源的中断允许位为 1； 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CPU 开中断（即 EA=1）。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070" y="3477895"/>
            <a:ext cx="3650615" cy="1097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0" y="4661535"/>
            <a:ext cx="3650615" cy="151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219200"/>
            <a:ext cx="4617720" cy="424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3006090"/>
            <a:ext cx="3214370" cy="2454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1219200"/>
            <a:ext cx="4107815" cy="1540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本章所要实现的功能是：使用独立按键 K3 控制 LED 亮灭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自定义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外部中断实验</vt:lpstr>
      <vt:lpstr>本讲主要内容</vt:lpstr>
      <vt:lpstr>1.外部中断介绍</vt:lpstr>
      <vt:lpstr>1.外部中断介绍</vt:lpstr>
      <vt:lpstr>1.外部中断介绍</vt:lpstr>
      <vt:lpstr>2.外部中断配置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109</cp:revision>
  <dcterms:created xsi:type="dcterms:W3CDTF">2015-05-05T08:02:00Z</dcterms:created>
  <dcterms:modified xsi:type="dcterms:W3CDTF">2021-06-23T06:37:21Z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20E3F0687DDC43258A76269A7E1E46A6</vt:lpwstr>
  </property>
</Properties>
</file>