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58" r:id="rId4"/>
    <p:sldId id="259" r:id="rId5"/>
    <p:sldId id="261" r:id="rId6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6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38200" y="5619115"/>
            <a:ext cx="144526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普中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PRECHIN</a:t>
            </a:r>
            <a:endParaRPr lang="en-US" altLang="zh-CN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www.prechin.cn</a:t>
            </a:r>
            <a:endParaRPr lang="en-US" altLang="zh-CN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开发板功能及使用介绍</a:t>
            </a:r>
            <a:endParaRPr lang="zh-CN" altLang="en-US"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开发板功能介绍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开发板使用方法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开发板功能介绍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54680" y="984885"/>
            <a:ext cx="6689090" cy="561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开发板使用方法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/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CH340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驱动安装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②程序下载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仿真器调试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④实验现象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UNIT_PLACING_PICTURE_USER_VIEWPORT" val="{&quot;height&quot;:8850,&quot;width&quot;:10534}"/>
</p:tagLst>
</file>

<file path=ppt/tags/tag6.xml><?xml version="1.0" encoding="utf-8"?>
<p:tagLst xmlns:p="http://schemas.openxmlformats.org/presentationml/2006/main">
  <p:tag name="KSO_WM_DOC_GUID" val="{272453c6-58ad-46f5-8dc9-ac61c8b03ee7}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WPS 演示</Application>
  <PresentationFormat>自定义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2" baseType="lpstr">
      <vt:lpstr>Arial</vt:lpstr>
      <vt:lpstr>宋体</vt:lpstr>
      <vt:lpstr>Wingdings</vt:lpstr>
      <vt:lpstr>黑体</vt:lpstr>
      <vt:lpstr>Wingdings 2</vt:lpstr>
      <vt:lpstr>Wingdings</vt:lpstr>
      <vt:lpstr>微软雅黑</vt:lpstr>
      <vt:lpstr>Arial Unicode MS</vt:lpstr>
      <vt:lpstr>Calibri</vt:lpstr>
      <vt:lpstr>罗西钢笔行楷</vt:lpstr>
      <vt:lpstr>蔡云汉隶书书法字体</vt:lpstr>
      <vt:lpstr>仿宋</vt:lpstr>
      <vt:lpstr>浮生未歇 by:伊筠&amp;阿影</vt:lpstr>
      <vt:lpstr>陈继世-硬笔行书</vt:lpstr>
      <vt:lpstr>楷体</vt:lpstr>
      <vt:lpstr>李旭科毛笔行书</vt:lpstr>
      <vt:lpstr>蹂躏太行</vt:lpstr>
      <vt:lpstr>1_A000120140530A99PPBG</vt:lpstr>
      <vt:lpstr>开发板功能及使用介绍</vt:lpstr>
      <vt:lpstr>本讲主要内容</vt:lpstr>
      <vt:lpstr>1.开发板功能介绍</vt:lpstr>
      <vt:lpstr>2.开发板使用方法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Administrator</cp:lastModifiedBy>
  <cp:revision>22</cp:revision>
  <dcterms:created xsi:type="dcterms:W3CDTF">2015-05-05T08:02:00Z</dcterms:created>
  <dcterms:modified xsi:type="dcterms:W3CDTF">2021-08-09T06:29:31Z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20E3F0687DDC43258A76269A7E1E46A6</vt:lpwstr>
  </property>
</Properties>
</file>