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89" r:id="rId4"/>
    <p:sldId id="261" r:id="rId5"/>
    <p:sldId id="333" r:id="rId6"/>
    <p:sldId id="334" r:id="rId7"/>
    <p:sldId id="335" r:id="rId8"/>
    <p:sldId id="336" r:id="rId9"/>
    <p:sldId id="337" r:id="rId10"/>
    <p:sldId id="338" r:id="rId11"/>
    <p:sldId id="32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11" r:id="rId24"/>
    <p:sldId id="351" r:id="rId25"/>
    <p:sldId id="317" r:id="rId26"/>
    <p:sldId id="31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串口通信实验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（1）接口标准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2733040"/>
            <a:ext cx="5479415" cy="1392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40" y="4324985"/>
            <a:ext cx="3010535" cy="171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（1）接口标准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785" y="2780665"/>
            <a:ext cx="5866130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2780665"/>
            <a:ext cx="2222500" cy="155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（2）通信协议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RS232 的通信协议比较简单，通常遵循 96-N-8-1 格式。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（3）串口内部结构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3030855"/>
            <a:ext cx="6618605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 串口相关寄存器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（1）串口控制寄存器SCON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030" y="2953385"/>
            <a:ext cx="6569710" cy="745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3926840"/>
            <a:ext cx="6942455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 串口相关寄存器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（2）电源控制寄存器 PCON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75" y="2880360"/>
            <a:ext cx="5971540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2.3.1 方式0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529080"/>
            <a:ext cx="6302375" cy="478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15945"/>
            <a:ext cx="4171950" cy="124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215515"/>
            <a:ext cx="6534150" cy="341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2和方式3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16225"/>
            <a:ext cx="4203700" cy="1224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581275"/>
            <a:ext cx="6541770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4276725"/>
            <a:ext cx="6365875" cy="184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（1）如何计算波特率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0 的波特率 = fosc/12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2 的波特率 =（2SMOD/64）· fosc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1 的波特率 =（2SMOD/32）·（T1 溢出率）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3 的波特率 =（2SMOD/32）·（T1 溢出率）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 T1 溢出率 = fosc /{12×[256 －（TH1）]}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2.51单片机串口介绍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（2）串口初始化步骤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①确定 T1 的工作方式（TMOD 寄存器）；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②确定串口工作方式（SCON 寄存器）；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③计算 T1 的初值（设定波特率），装载 TH1、TL1；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④启动 T1（TCON 中的 TR1 位）；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⑤如果使用中断，需开启串口中断控制位（IE 寄存器）。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（2）串口初始化步骤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2813685"/>
            <a:ext cx="3983990" cy="345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1163320"/>
            <a:ext cx="5774690" cy="514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125"/>
            <a:ext cx="5356225" cy="4775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90" y="4338320"/>
            <a:ext cx="1798955" cy="2237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10" y="1381125"/>
            <a:ext cx="521906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本章所要实现的功能是：当串口助手发送数据给单片机，单片机原封不动转 发给串口助手显示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串行通信与并行通信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）串行通信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2973705"/>
            <a:ext cx="4804410" cy="141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串行通信与并行通信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0" y="2973705"/>
            <a:ext cx="4881245" cy="221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异步通信与同步通信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）异步通信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836545"/>
            <a:ext cx="5293995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异步通信与同步通信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175" y="2957195"/>
            <a:ext cx="5683250" cy="193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单工、半双工与全双工通信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）单工通信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）半双工通信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0815" y="2824480"/>
            <a:ext cx="161798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0" y="4987925"/>
            <a:ext cx="1955165" cy="147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单工、半双工与全双工通信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2783840"/>
            <a:ext cx="2138045" cy="162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通信速率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3489,&quot;width&quot;:7687}"/>
</p:tagLst>
</file>

<file path=ppt/tags/tag7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自定义</PresentationFormat>
  <Paragraphs>152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串口通信实验</vt:lpstr>
      <vt:lpstr>本讲主要内容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3.硬件设计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139</cp:revision>
  <dcterms:created xsi:type="dcterms:W3CDTF">2015-05-05T08:02:00Z</dcterms:created>
  <dcterms:modified xsi:type="dcterms:W3CDTF">2021-06-23T06:41:44Z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20E3F0687DDC43258A76269A7E1E46A6</vt:lpwstr>
  </property>
</Properties>
</file>