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89" r:id="rId4"/>
    <p:sldId id="261" r:id="rId5"/>
    <p:sldId id="355" r:id="rId6"/>
    <p:sldId id="356" r:id="rId7"/>
    <p:sldId id="357" r:id="rId8"/>
    <p:sldId id="358" r:id="rId9"/>
    <p:sldId id="359" r:id="rId10"/>
    <p:sldId id="339" r:id="rId11"/>
    <p:sldId id="311" r:id="rId12"/>
    <p:sldId id="317" r:id="rId13"/>
    <p:sldId id="31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1119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I2C-EEPROM实验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230" y="1632585"/>
            <a:ext cx="2553335" cy="1695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40" y="1632585"/>
            <a:ext cx="4431030" cy="336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本章所要实现的功能是：系统运行时，数码管右 3 位显示 0，按 K1 键将数据 写入到 EEPROM 内保存，按 K2 键读取 EEPROM 内保存的数据，按 K3 键显示数据加 1，按 K4 键显示数据清零，最大能写入的数据是 255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I2C介绍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2.AT24C02介绍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I2C介绍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 I2C物理层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2433955"/>
            <a:ext cx="4979670" cy="176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I2C介绍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 I2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（1）数据有效性规定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135" y="2938145"/>
            <a:ext cx="4761865" cy="1596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I2C介绍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 I2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（2）起始和停止信号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2947670"/>
            <a:ext cx="4599940" cy="1483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I2C介绍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 I2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（3）应答响应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5120" y="2905760"/>
            <a:ext cx="5268595" cy="184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I2C介绍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 I2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（4）总线的寻址方式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820" y="3031490"/>
            <a:ext cx="4023360" cy="795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I2C介绍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 I2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（5）数据传输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305" y="2964815"/>
            <a:ext cx="5929630" cy="928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05" y="4041775"/>
            <a:ext cx="5746750" cy="808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05" y="4999355"/>
            <a:ext cx="7026910" cy="134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2.AT24C02介绍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9585" y="1455420"/>
            <a:ext cx="4881245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85" y="3181985"/>
            <a:ext cx="5360035" cy="415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25" y="3952240"/>
            <a:ext cx="6021070" cy="186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演示</Application>
  <PresentationFormat>自定义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I2C-EEPROM实验</vt:lpstr>
      <vt:lpstr>本讲主要内容</vt:lpstr>
      <vt:lpstr>1.I2C介绍</vt:lpstr>
      <vt:lpstr>1.I2C介绍</vt:lpstr>
      <vt:lpstr>1.I2C介绍</vt:lpstr>
      <vt:lpstr>1.I2C介绍</vt:lpstr>
      <vt:lpstr>1.I2C介绍</vt:lpstr>
      <vt:lpstr>1.I2C介绍</vt:lpstr>
      <vt:lpstr>2.AT24C02介绍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148</cp:revision>
  <dcterms:created xsi:type="dcterms:W3CDTF">2015-05-05T08:02:00Z</dcterms:created>
  <dcterms:modified xsi:type="dcterms:W3CDTF">2021-06-28T02:36:29Z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20E3F0687DDC43258A76269A7E1E46A6</vt:lpwstr>
  </property>
</Properties>
</file>