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89" r:id="rId4"/>
    <p:sldId id="339" r:id="rId5"/>
    <p:sldId id="365" r:id="rId6"/>
    <p:sldId id="366" r:id="rId7"/>
    <p:sldId id="367" r:id="rId8"/>
    <p:sldId id="368" r:id="rId9"/>
    <p:sldId id="311" r:id="rId10"/>
    <p:sldId id="317" r:id="rId11"/>
    <p:sldId id="318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6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711190"/>
            <a:ext cx="9918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DS18B20温度传感器实验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DS18B20介绍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DS18B20介绍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2560" y="1502410"/>
            <a:ext cx="2588260" cy="2588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505" y="1219200"/>
            <a:ext cx="6196330" cy="2518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970" y="3944620"/>
            <a:ext cx="3207385" cy="4432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215" y="4594860"/>
            <a:ext cx="4740910" cy="145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DS18B20介绍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7345" y="1502410"/>
            <a:ext cx="5514340" cy="1188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70" y="2791460"/>
            <a:ext cx="6597650" cy="3326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DS18B20介绍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（1）初始化时序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2995" y="2438400"/>
            <a:ext cx="6838950" cy="2465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DS18B20介绍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（2）写时序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745" y="2364105"/>
            <a:ext cx="6762115" cy="2681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DS18B20介绍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fontScale="90000"/>
          </a:bodyPr>
          <a:p>
            <a:pPr marL="0" indent="6350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705323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（3）读时序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350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705323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350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705323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350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705323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350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705323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350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705323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DS18B20 的典型温度读取过程为：复位→发 SKIP ROM 命令（0XCC）→发开始转 换命令（0X44）→延时→复位→发送 SKIP ROM 命令（0XCC）→发读存储器命令 （0XBE）→连续读出两个字节数据(即温度)→结束。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875" y="2251075"/>
            <a:ext cx="7080885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8760" y="1581150"/>
            <a:ext cx="2025650" cy="2327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335" y="1581150"/>
            <a:ext cx="3460750" cy="2426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本章所要实现的功能是：插上 DS18B20 温度传感器，数码管显示检测的温度值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WPS 演示</Application>
  <PresentationFormat>自定义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DS18B20温度传感器实验</vt:lpstr>
      <vt:lpstr>本讲主要内容</vt:lpstr>
      <vt:lpstr>1.DS18B20介绍</vt:lpstr>
      <vt:lpstr>1.DS18B20介绍</vt:lpstr>
      <vt:lpstr>1.DS18B20介绍</vt:lpstr>
      <vt:lpstr>1.DS18B20介绍</vt:lpstr>
      <vt:lpstr>1.DS18B20介绍</vt:lpstr>
      <vt:lpstr>2.硬件设计</vt:lpstr>
      <vt:lpstr>3.软件设计</vt:lpstr>
      <vt:lpstr>4.实验现象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154</cp:revision>
  <dcterms:created xsi:type="dcterms:W3CDTF">2015-05-05T08:02:00Z</dcterms:created>
  <dcterms:modified xsi:type="dcterms:W3CDTF">2021-06-28T02:37:50Z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20E3F0687DDC43258A76269A7E1E46A6</vt:lpwstr>
  </property>
</Properties>
</file>