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89" r:id="rId4"/>
    <p:sldId id="339" r:id="rId5"/>
    <p:sldId id="372" r:id="rId6"/>
    <p:sldId id="373" r:id="rId7"/>
    <p:sldId id="374" r:id="rId8"/>
    <p:sldId id="375" r:id="rId9"/>
    <p:sldId id="311" r:id="rId10"/>
    <p:sldId id="317" r:id="rId11"/>
    <p:sldId id="318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11190"/>
            <a:ext cx="99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DS1302</a:t>
            </a:r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时钟实验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DS1302时钟芯片介绍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DS1302时钟芯片介绍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2920" y="2400935"/>
            <a:ext cx="2370455" cy="132969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DS1302简介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DS1302时钟芯片介绍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DS1302使用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（1）控制寄存器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8235" y="3053080"/>
            <a:ext cx="5922645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DS1302时钟芯片介绍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DS1302使用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2359660"/>
            <a:ext cx="4782820" cy="2827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10" y="2155190"/>
            <a:ext cx="478282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DS1302时钟芯片介绍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DS1302使用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（2）日历/时钟寄存器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685" y="1306830"/>
            <a:ext cx="5324475" cy="2173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560" y="3480435"/>
            <a:ext cx="4963160" cy="247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DS1302时钟芯片介绍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DS1302使用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（3）DS1302 的读写时序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4455" y="2921000"/>
            <a:ext cx="6245860" cy="3608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2560" y="1849755"/>
            <a:ext cx="3910965" cy="1645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20" y="3840480"/>
            <a:ext cx="5008245" cy="1604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本章所要实现的功能是：数码管上显示电子时钟时分秒，格式为“XX-XX-XX”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自定义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DS1302时钟实验</vt:lpstr>
      <vt:lpstr>本讲主要内容</vt:lpstr>
      <vt:lpstr>1.DS1302时钟芯片介绍</vt:lpstr>
      <vt:lpstr>1.DS1302时钟芯片介绍</vt:lpstr>
      <vt:lpstr>1.DS1302时钟芯片介绍</vt:lpstr>
      <vt:lpstr>1.DS1302时钟芯片介绍</vt:lpstr>
      <vt:lpstr>1.DS1302时钟芯片介绍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157</cp:revision>
  <dcterms:created xsi:type="dcterms:W3CDTF">2015-05-05T08:02:00Z</dcterms:created>
  <dcterms:modified xsi:type="dcterms:W3CDTF">2021-06-28T02:38:31Z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20E3F0687DDC43258A76269A7E1E46A6</vt:lpwstr>
  </property>
</Properties>
</file>