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89" r:id="rId4"/>
    <p:sldId id="372" r:id="rId5"/>
    <p:sldId id="379" r:id="rId6"/>
    <p:sldId id="380" r:id="rId7"/>
    <p:sldId id="381" r:id="rId8"/>
    <p:sldId id="382" r:id="rId9"/>
    <p:sldId id="311" r:id="rId10"/>
    <p:sldId id="317" r:id="rId11"/>
    <p:sldId id="318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红外遥控实验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红外遥控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红外遥控介绍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红外线简介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人的眼睛能看到的可见光按波长从长到短排列，依次为红、橙、黄、绿、青、蓝、紫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红外遥控介绍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红外遥控的原理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1.2.1 红外发射装置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红外发射装置，也就是通常我们说的红外遥控器是由键盘电路、红外编码电 路、电源电路和红外发射电路组成。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9765" y="4219575"/>
            <a:ext cx="4572000" cy="2175510"/>
          </a:xfrm>
          <a:prstGeom prst="rect">
            <a:avLst/>
          </a:prstGeom>
        </p:spPr>
      </p:pic>
      <p:pic>
        <p:nvPicPr>
          <p:cNvPr id="8200" name="Picture 4" descr="u=2153223169,332958752&amp;fm=21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45" y="4735513"/>
            <a:ext cx="4284663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红外遥控介绍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我们配套的红外遥控器使用的是 NEC 协议，NEC 码的位定义：一个脉冲对应 560us 的连续载波，一个逻辑 1 传输需要 2.25ms（560us 脉冲+1680us 低电平），一个逻辑 0 的传输需要 1.125ms（560us 脉冲+560us 低电平）。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560" y="4429760"/>
            <a:ext cx="7548880" cy="147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红外遥控介绍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585" y="2421890"/>
            <a:ext cx="9036050" cy="151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红外遥控介绍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红外遥控的原理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1.2.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红外接收装置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红外接收设备是由红外接收电路、红外解码、电源和应用电路组成。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710" y="4091940"/>
            <a:ext cx="2722245" cy="137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7880" y="1767840"/>
            <a:ext cx="1948180" cy="139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45" y="3800475"/>
            <a:ext cx="3348355" cy="178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本章所要实现的功能是：数码管上显示红外解码遥控器键值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UNIT_PLACING_PICTURE_USER_VIEWPORT" val="{&quot;height&quot;:3168,&quot;width&quot;:6657}"/>
</p:tagLst>
</file>

<file path=ppt/tags/tag7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自定义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Wingdings 2</vt:lpstr>
      <vt:lpstr>微软雅黑</vt:lpstr>
      <vt:lpstr>Calibri</vt:lpstr>
      <vt:lpstr>Arial Unicode MS</vt:lpstr>
      <vt:lpstr>1_A000120140530A99PPBG</vt:lpstr>
      <vt:lpstr>红外遥控实验</vt:lpstr>
      <vt:lpstr>本讲主要内容</vt:lpstr>
      <vt:lpstr>1.红外遥控介绍</vt:lpstr>
      <vt:lpstr>1.红外遥控介绍</vt:lpstr>
      <vt:lpstr>1.红外遥控介绍</vt:lpstr>
      <vt:lpstr>1.红外遥控介绍</vt:lpstr>
      <vt:lpstr>1.红外遥控介绍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162</cp:revision>
  <dcterms:created xsi:type="dcterms:W3CDTF">2015-05-05T08:02:00Z</dcterms:created>
  <dcterms:modified xsi:type="dcterms:W3CDTF">2021-07-06T01:08:18Z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20E3F0687DDC43258A76269A7E1E46A6</vt:lpwstr>
  </property>
</Properties>
</file>