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3"/>
    <p:sldId id="289" r:id="rId4"/>
    <p:sldId id="372" r:id="rId5"/>
    <p:sldId id="395" r:id="rId6"/>
    <p:sldId id="396" r:id="rId7"/>
    <p:sldId id="311" r:id="rId8"/>
    <p:sldId id="317" r:id="rId9"/>
    <p:sldId id="318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2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6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838" y="3186053"/>
            <a:ext cx="6982361" cy="11789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4838" y="4538211"/>
            <a:ext cx="6982361" cy="46921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64874" y="2770413"/>
            <a:ext cx="5065514" cy="637806"/>
          </a:xfrm>
        </p:spPr>
        <p:txBody>
          <a:bodyPr anchor="t" anchorCtr="0">
            <a:normAutofit/>
          </a:bodyPr>
          <a:lstStyle>
            <a:lvl1pPr algn="r">
              <a:defRPr sz="2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44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23"/>
            <a:ext cx="5157787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3115"/>
            <a:ext cx="5157787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23"/>
            <a:ext cx="5183188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3115"/>
            <a:ext cx="5183188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8615" y="2002969"/>
            <a:ext cx="4974771" cy="1828800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98A9-C20B-4D5B-92DA-1D75B9D715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50B9-7135-4D78-A58F-DF4CD6531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92" y="457200"/>
            <a:ext cx="10034617" cy="71845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129" y="1197429"/>
            <a:ext cx="10025743" cy="2917372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240" y="4288973"/>
            <a:ext cx="9569632" cy="198029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7886" y="365125"/>
            <a:ext cx="105591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8686" y="365125"/>
            <a:ext cx="866502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2229"/>
            <a:ext cx="10515600" cy="346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38200" y="5711190"/>
            <a:ext cx="9918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PRECHIN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普中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 2" panose="05020102010507070707" pitchFamily="18" charset="2"/>
        <a:buChar char=""/>
        <a:defRPr sz="2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18330" y="2172335"/>
            <a:ext cx="7705725" cy="1179195"/>
          </a:xfrm>
        </p:spPr>
        <p:txBody>
          <a:bodyPr>
            <a:normAutofit/>
          </a:bodyPr>
          <a:lstStyle/>
          <a:p>
            <a:r>
              <a:rPr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DAC数模转换实验</a:t>
            </a:r>
            <a:endParaRPr dirty="0">
              <a:solidFill>
                <a:srgbClr val="92D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本讲主要内容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37430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DAC</a:t>
            </a:r>
            <a:r>
              <a:rPr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PWM</a:t>
            </a:r>
            <a:r>
              <a:rPr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3.硬件设计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DAC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65200" y="1629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1.1 DAC简介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DAC（Digital to analog converter）即数字模拟转换器，它可以将数字信号转换为模拟信号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（1）分辨率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（2）线性度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（3）绝对精度和相对精度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（4）建立时间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DAC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65200" y="1629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1.2 DAC工作原理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DAC 输出电压计算公式：V0=Vref*z/256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9825" y="3035300"/>
            <a:ext cx="7790180" cy="2798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PWM介绍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65200" y="1629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PWM 是 Pulse Width Modulation 的缩写，中文意思就是脉冲宽度调制，简称脉宽调制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8170" y="3089275"/>
            <a:ext cx="3558540" cy="2921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50" y="3089275"/>
            <a:ext cx="5810250" cy="1744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3.硬件设计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61135"/>
            <a:ext cx="5141595" cy="28911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090" y="1461135"/>
            <a:ext cx="5141595" cy="2595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本章所要实现的功能是：DAC(PWM)模块上的指示灯 DA1 呈呼吸灯效果，由暗 变亮再由亮变暗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EMPLATE_THUMBS_INDEX" val="1、9、12、16、20、26、28、29"/>
  <p:tag name="KSO_WM_TEMPLATE_CATEGORY" val="custom"/>
  <p:tag name="KSO_WM_TEMPLATE_INDEX" val="160428"/>
  <p:tag name="KSO_WM_TAG_VERSION" val="1.0"/>
  <p:tag name="KSO_WM_SLIDE_ID" val="custom16042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SPECIAL_SOURCE" val="bdnull"/>
</p:tagLst>
</file>

<file path=ppt/tags/tag6.xml><?xml version="1.0" encoding="utf-8"?>
<p:tagLst xmlns:p="http://schemas.openxmlformats.org/presentationml/2006/main">
  <p:tag name="KSO_WM_DOC_GUID" val="{272453c6-58ad-46f5-8dc9-ac61c8b03ee7}"/>
</p:tagLst>
</file>

<file path=ppt/theme/theme1.xml><?xml version="1.0" encoding="utf-8"?>
<a:theme xmlns:a="http://schemas.openxmlformats.org/drawingml/2006/main" name="1_A000120140530A99PPBG">
  <a:themeElements>
    <a:clrScheme name="141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87A452"/>
      </a:accent1>
      <a:accent2>
        <a:srgbClr val="58B898"/>
      </a:accent2>
      <a:accent3>
        <a:srgbClr val="489698"/>
      </a:accent3>
      <a:accent4>
        <a:srgbClr val="C2C25E"/>
      </a:accent4>
      <a:accent5>
        <a:srgbClr val="C00000"/>
      </a:accent5>
      <a:accent6>
        <a:srgbClr val="FFC000"/>
      </a:accent6>
      <a:hlink>
        <a:srgbClr val="00B0F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WPS 演示</Application>
  <PresentationFormat>自定义</PresentationFormat>
  <Paragraphs>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黑体</vt:lpstr>
      <vt:lpstr>Wingdings 2</vt:lpstr>
      <vt:lpstr>微软雅黑</vt:lpstr>
      <vt:lpstr>Arial Unicode MS</vt:lpstr>
      <vt:lpstr>Calibri</vt:lpstr>
      <vt:lpstr>1_A000120140530A99PPBG</vt:lpstr>
      <vt:lpstr>ADC模数转换实验</vt:lpstr>
      <vt:lpstr>本讲主要内容</vt:lpstr>
      <vt:lpstr>1.ADC介绍</vt:lpstr>
      <vt:lpstr>1.DAC介绍</vt:lpstr>
      <vt:lpstr>1.DAC介绍</vt:lpstr>
      <vt:lpstr>3.硬件设计</vt:lpstr>
      <vt:lpstr>4.软件设计</vt:lpstr>
      <vt:lpstr>5.实验现象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认识和了解开发板功能及其使用</dc:title>
  <dc:creator/>
  <cp:lastModifiedBy>杨争</cp:lastModifiedBy>
  <cp:revision>172</cp:revision>
  <dcterms:created xsi:type="dcterms:W3CDTF">2015-05-05T08:02:00Z</dcterms:created>
  <dcterms:modified xsi:type="dcterms:W3CDTF">2021-07-05T02:32:11Z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20E3F0687DDC43258A76269A7E1E46A6</vt:lpwstr>
  </property>
</Properties>
</file>