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5"/>
  </p:notesMasterIdLst>
  <p:sldIdLst>
    <p:sldId id="257" r:id="rId4"/>
    <p:sldId id="289" r:id="rId5"/>
    <p:sldId id="372" r:id="rId6"/>
    <p:sldId id="400" r:id="rId7"/>
    <p:sldId id="401" r:id="rId8"/>
    <p:sldId id="402" r:id="rId9"/>
    <p:sldId id="403" r:id="rId10"/>
    <p:sldId id="404" r:id="rId11"/>
    <p:sldId id="311" r:id="rId12"/>
    <p:sldId id="317" r:id="rId13"/>
    <p:sldId id="31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LCD1602液晶显示实验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本章所要实现的功能是：在 LCD1602 液晶上显示字符信息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LCD1602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LCD1602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LCD1602简介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5645" y="1629410"/>
            <a:ext cx="4239895" cy="1671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95" y="3300730"/>
            <a:ext cx="5802630" cy="317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LCD1602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LCD1602简介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745" y="1877695"/>
            <a:ext cx="6295390" cy="127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25" y="3227070"/>
            <a:ext cx="5732780" cy="199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5293995"/>
            <a:ext cx="6590665" cy="1160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LCD1602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LCD1602常用指令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（1）清屏指令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（2）模式设置指令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2891155"/>
            <a:ext cx="6028055" cy="907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4326890"/>
            <a:ext cx="6126480" cy="92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LCD1602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LCD1602常用指令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（3）显示开关控制指令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（4）功能设定指令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4440" y="2849245"/>
            <a:ext cx="6604635" cy="991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40" y="4353560"/>
            <a:ext cx="6562725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LCD1602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1.3 LCD1602使用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（1）初始化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（2）写命令（RS=L），设置显示坐标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（3）写数据（RS=H）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3954780"/>
            <a:ext cx="5760720" cy="239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LCD1602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7175" y="2299970"/>
            <a:ext cx="6365875" cy="2736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2031365"/>
            <a:ext cx="6513195" cy="264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PLACING_PICTURE_USER_VIEWPORT" val="{&quot;height&quot;:2359,&quot;width&quot;:5982}"/>
</p:tagLst>
</file>

<file path=ppt/tags/tag9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自定义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2_A000120140530A99PPBG</vt:lpstr>
      <vt:lpstr>DAC数模转换实验</vt:lpstr>
      <vt:lpstr>本讲主要内容</vt:lpstr>
      <vt:lpstr>1.DAC介绍</vt:lpstr>
      <vt:lpstr>1.LCD1602介绍</vt:lpstr>
      <vt:lpstr>1.LCD1602介绍</vt:lpstr>
      <vt:lpstr>1.LCD1602介绍</vt:lpstr>
      <vt:lpstr>1.LCD1602介绍</vt:lpstr>
      <vt:lpstr>1.LCD1602介绍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185</cp:revision>
  <dcterms:created xsi:type="dcterms:W3CDTF">2015-05-05T08:02:00Z</dcterms:created>
  <dcterms:modified xsi:type="dcterms:W3CDTF">2021-07-22T06:49:08Z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20E3F0687DDC43258A76269A7E1E46A6</vt:lpwstr>
  </property>
</Properties>
</file>