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7" r:id="rId3"/>
    <p:sldId id="289" r:id="rId4"/>
    <p:sldId id="372" r:id="rId5"/>
    <p:sldId id="408" r:id="rId6"/>
    <p:sldId id="409" r:id="rId7"/>
    <p:sldId id="410" r:id="rId8"/>
    <p:sldId id="411" r:id="rId9"/>
    <p:sldId id="412" r:id="rId10"/>
    <p:sldId id="311" r:id="rId11"/>
    <p:sldId id="317" r:id="rId12"/>
    <p:sldId id="318" r:id="rId13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-702" y="-108"/>
      </p:cViewPr>
      <p:guideLst>
        <p:guide orient="horz" pos="220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6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04838" y="3186053"/>
            <a:ext cx="6982361" cy="11789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04838" y="4538211"/>
            <a:ext cx="6982361" cy="46921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964874" y="2770413"/>
            <a:ext cx="5065514" cy="637806"/>
          </a:xfrm>
        </p:spPr>
        <p:txBody>
          <a:bodyPr anchor="t" anchorCtr="0">
            <a:normAutofit/>
          </a:bodyPr>
          <a:lstStyle>
            <a:lvl1pPr algn="r">
              <a:defRPr sz="2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58687"/>
            <a:ext cx="5181600" cy="350955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58687"/>
            <a:ext cx="5181600" cy="350955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944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37323"/>
            <a:ext cx="5157787" cy="5133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63115"/>
            <a:ext cx="5157787" cy="2905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37323"/>
            <a:ext cx="5183188" cy="5133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63115"/>
            <a:ext cx="5183188" cy="2905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8615" y="2002969"/>
            <a:ext cx="4974771" cy="1828800"/>
          </a:xfrm>
        </p:spPr>
        <p:txBody>
          <a:bodyPr>
            <a:noAutofit/>
          </a:bodyPr>
          <a:lstStyle>
            <a:lvl1pPr algn="ctr">
              <a:defRPr sz="720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B98A9-C20B-4D5B-92DA-1D75B9D715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50B9-7135-4D78-A58F-DF4CD6531E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692" y="457200"/>
            <a:ext cx="10034617" cy="718457"/>
          </a:xfrm>
        </p:spPr>
        <p:txBody>
          <a:bodyPr anchor="ctr">
            <a:normAutofit/>
          </a:bodyPr>
          <a:lstStyle>
            <a:lvl1pPr algn="ct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3129" y="1197429"/>
            <a:ext cx="10025743" cy="2917372"/>
          </a:xfrm>
        </p:spPr>
        <p:txBody>
          <a:bodyPr anchor="ctr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9240" y="4288973"/>
            <a:ext cx="9569632" cy="198029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97886" y="365125"/>
            <a:ext cx="1055914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58686" y="365125"/>
            <a:ext cx="8665028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854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502229"/>
            <a:ext cx="10515600" cy="3466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838200" y="5702300"/>
            <a:ext cx="191643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PRECHIN</a:t>
            </a:r>
            <a:endParaRPr lang="en-US" altLang="zh-CN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普中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www.prechin.net</a:t>
            </a:r>
            <a:endParaRPr lang="en-US" altLang="zh-CN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Wingdings 2" panose="05020102010507070707" pitchFamily="18" charset="2"/>
        <a:buChar char=""/>
        <a:defRPr sz="28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418330" y="2172335"/>
            <a:ext cx="7705725" cy="1179195"/>
          </a:xfrm>
        </p:spPr>
        <p:txBody>
          <a:bodyPr>
            <a:normAutofit/>
          </a:bodyPr>
          <a:lstStyle/>
          <a:p>
            <a:r>
              <a:rPr dirty="0">
                <a:solidFill>
                  <a:srgbClr val="92D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LCD12864液晶显示实验</a:t>
            </a:r>
            <a:endParaRPr dirty="0">
              <a:solidFill>
                <a:srgbClr val="92D05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软件设计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43780"/>
          </a:xfrm>
        </p:spPr>
        <p:txBody>
          <a:bodyPr>
            <a:normAutofit lnSpcReduction="10000"/>
          </a:bodyPr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本章所要实现的功能是：LCD12864 上显示汉字字符信息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实验现象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</a:rPr>
              <a:t>本讲主要内容</a:t>
            </a:r>
            <a:endParaRPr lang="zh-CN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37430"/>
          </a:xfrm>
        </p:spPr>
        <p:txBody>
          <a:bodyPr/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LCD12864</a:t>
            </a:r>
            <a:r>
              <a:rPr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介绍</a:t>
            </a:r>
            <a:endParaRPr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2.硬件设计</a:t>
            </a:r>
            <a:endParaRPr 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3.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软件设计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4.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实验现象</a:t>
            </a:r>
            <a:endParaRPr 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LCD12864</a:t>
            </a:r>
            <a:r>
              <a:rPr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介绍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内容占位符 4"/>
          <p:cNvSpPr>
            <a:spLocks noGrp="1"/>
          </p:cNvSpPr>
          <p:nvPr/>
        </p:nvSpPr>
        <p:spPr>
          <a:xfrm>
            <a:off x="838200" y="1502410"/>
            <a:ext cx="10515600" cy="48437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"/>
              <a:defRPr sz="2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65200" y="1629410"/>
            <a:ext cx="10515600" cy="4843780"/>
          </a:xfrm>
        </p:spPr>
        <p:txBody>
          <a:bodyPr>
            <a:normAutofit lnSpcReduction="10000"/>
          </a:bodyPr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1.1 带字库LCD12864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6865" y="2673350"/>
            <a:ext cx="4501515" cy="1828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85" y="2673350"/>
            <a:ext cx="4494530" cy="34467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LCD12864</a:t>
            </a:r>
            <a:r>
              <a:rPr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介绍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内容占位符 4"/>
          <p:cNvSpPr>
            <a:spLocks noGrp="1"/>
          </p:cNvSpPr>
          <p:nvPr/>
        </p:nvSpPr>
        <p:spPr>
          <a:xfrm>
            <a:off x="838200" y="1502410"/>
            <a:ext cx="10515600" cy="48437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"/>
              <a:defRPr sz="2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65200" y="1629410"/>
            <a:ext cx="10515600" cy="4843780"/>
          </a:xfrm>
        </p:spPr>
        <p:txBody>
          <a:bodyPr>
            <a:normAutofit lnSpcReduction="10000"/>
          </a:bodyPr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1.1 带字库LCD12864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05730" y="916305"/>
            <a:ext cx="5064125" cy="55568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LCD12864</a:t>
            </a:r>
            <a:r>
              <a:rPr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介绍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内容占位符 4"/>
          <p:cNvSpPr>
            <a:spLocks noGrp="1"/>
          </p:cNvSpPr>
          <p:nvPr/>
        </p:nvSpPr>
        <p:spPr>
          <a:xfrm>
            <a:off x="838200" y="1502410"/>
            <a:ext cx="10515600" cy="48437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"/>
              <a:defRPr sz="2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65200" y="1629410"/>
            <a:ext cx="10515600" cy="4843780"/>
          </a:xfrm>
        </p:spPr>
        <p:txBody>
          <a:bodyPr>
            <a:normAutofit lnSpcReduction="10000"/>
          </a:bodyPr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1.1 带字库LCD12864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（1）功能设定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0280" y="3115310"/>
            <a:ext cx="6386830" cy="16179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LCD12864</a:t>
            </a:r>
            <a:r>
              <a:rPr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介绍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内容占位符 4"/>
          <p:cNvSpPr>
            <a:spLocks noGrp="1"/>
          </p:cNvSpPr>
          <p:nvPr/>
        </p:nvSpPr>
        <p:spPr>
          <a:xfrm>
            <a:off x="838200" y="1502410"/>
            <a:ext cx="10515600" cy="48437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"/>
              <a:defRPr sz="2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65200" y="1629410"/>
            <a:ext cx="10515600" cy="4843780"/>
          </a:xfrm>
        </p:spPr>
        <p:txBody>
          <a:bodyPr>
            <a:normAutofit lnSpcReduction="10000"/>
          </a:bodyPr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1.1 带字库LCD12864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（2）清屏指令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（3）进入设定点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9305" y="2931160"/>
            <a:ext cx="6506210" cy="8089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0275" y="4077970"/>
            <a:ext cx="6492240" cy="21805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LCD12864</a:t>
            </a:r>
            <a:r>
              <a:rPr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介绍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内容占位符 4"/>
          <p:cNvSpPr>
            <a:spLocks noGrp="1"/>
          </p:cNvSpPr>
          <p:nvPr/>
        </p:nvSpPr>
        <p:spPr>
          <a:xfrm>
            <a:off x="838200" y="1502410"/>
            <a:ext cx="10515600" cy="48437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"/>
              <a:defRPr sz="2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65200" y="1629410"/>
            <a:ext cx="10515600" cy="4843780"/>
          </a:xfrm>
        </p:spPr>
        <p:txBody>
          <a:bodyPr>
            <a:normAutofit lnSpcReduction="10000"/>
          </a:bodyPr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1.1 带字库LCD12864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（4）显示状态开关设置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8160" y="2894965"/>
            <a:ext cx="6562725" cy="13296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355" y="4327525"/>
            <a:ext cx="6844030" cy="20186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LCD12864</a:t>
            </a:r>
            <a:r>
              <a:rPr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介绍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内容占位符 4"/>
          <p:cNvSpPr>
            <a:spLocks noGrp="1"/>
          </p:cNvSpPr>
          <p:nvPr/>
        </p:nvSpPr>
        <p:spPr>
          <a:xfrm>
            <a:off x="838200" y="1502410"/>
            <a:ext cx="10515600" cy="48437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"/>
              <a:defRPr sz="2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65200" y="1629410"/>
            <a:ext cx="10515600" cy="4843780"/>
          </a:xfrm>
        </p:spPr>
        <p:txBody>
          <a:bodyPr>
            <a:normAutofit lnSpcReduction="10000"/>
          </a:bodyPr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1.2 不带字库LCD12864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6395" y="2565400"/>
            <a:ext cx="4663440" cy="1878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2.硬件设计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7205" y="1525905"/>
            <a:ext cx="3376295" cy="38055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915" y="1525905"/>
            <a:ext cx="2553335" cy="654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28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2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8"/>
  <p:tag name="KSO_WM_UNIT_TYPE" val="a"/>
  <p:tag name="KSO_WM_UNIT_INDEX" val="1"/>
  <p:tag name="KSO_WM_UNIT_ID" val="custom160428_1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p="http://schemas.openxmlformats.org/presentationml/2006/main">
  <p:tag name="KSO_WM_TEMPLATE_THUMBS_INDEX" val="1、9、12、16、20、26、28、29"/>
  <p:tag name="KSO_WM_TEMPLATE_CATEGORY" val="custom"/>
  <p:tag name="KSO_WM_TEMPLATE_INDEX" val="160428"/>
  <p:tag name="KSO_WM_TAG_VERSION" val="1.0"/>
  <p:tag name="KSO_WM_SLIDE_ID" val="custom160428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.xml><?xml version="1.0" encoding="utf-8"?>
<p:tagLst xmlns:p="http://schemas.openxmlformats.org/presentationml/2006/main">
  <p:tag name="KSO_WM_SPECIAL_SOURCE" val="bdnull"/>
</p:tagLst>
</file>

<file path=ppt/tags/tag6.xml><?xml version="1.0" encoding="utf-8"?>
<p:tagLst xmlns:p="http://schemas.openxmlformats.org/presentationml/2006/main">
  <p:tag name="KSO_WM_DOC_GUID" val="{272453c6-58ad-46f5-8dc9-ac61c8b03ee7}"/>
</p:tagLst>
</file>

<file path=ppt/theme/theme1.xml><?xml version="1.0" encoding="utf-8"?>
<a:theme xmlns:a="http://schemas.openxmlformats.org/drawingml/2006/main" name="1_A000120140530A99PPBG">
  <a:themeElements>
    <a:clrScheme name="141">
      <a:dk1>
        <a:srgbClr val="5F5F5F"/>
      </a:dk1>
      <a:lt1>
        <a:sysClr val="window" lastClr="FFFFFF"/>
      </a:lt1>
      <a:dk2>
        <a:srgbClr val="5F5F5F"/>
      </a:dk2>
      <a:lt2>
        <a:srgbClr val="FFFFFF"/>
      </a:lt2>
      <a:accent1>
        <a:srgbClr val="87A452"/>
      </a:accent1>
      <a:accent2>
        <a:srgbClr val="58B898"/>
      </a:accent2>
      <a:accent3>
        <a:srgbClr val="489698"/>
      </a:accent3>
      <a:accent4>
        <a:srgbClr val="C2C25E"/>
      </a:accent4>
      <a:accent5>
        <a:srgbClr val="C00000"/>
      </a:accent5>
      <a:accent6>
        <a:srgbClr val="FFC000"/>
      </a:accent6>
      <a:hlink>
        <a:srgbClr val="00B0F0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294</Words>
  <Application>WPS 演示</Application>
  <PresentationFormat>自定义</PresentationFormat>
  <Paragraphs>54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宋体</vt:lpstr>
      <vt:lpstr>Wingdings</vt:lpstr>
      <vt:lpstr>黑体</vt:lpstr>
      <vt:lpstr>Wingdings 2</vt:lpstr>
      <vt:lpstr>微软雅黑</vt:lpstr>
      <vt:lpstr>Arial Unicode MS</vt:lpstr>
      <vt:lpstr>Calibri</vt:lpstr>
      <vt:lpstr>1_A000120140530A99PPBG</vt:lpstr>
      <vt:lpstr>LCD1602液晶显示实验</vt:lpstr>
      <vt:lpstr>本讲主要内容</vt:lpstr>
      <vt:lpstr>1.LCD1602介绍</vt:lpstr>
      <vt:lpstr>1.LCD12864介绍</vt:lpstr>
      <vt:lpstr>1.LCD12864介绍</vt:lpstr>
      <vt:lpstr>1.LCD12864介绍</vt:lpstr>
      <vt:lpstr>1.LCD12864介绍</vt:lpstr>
      <vt:lpstr>1.LCD12864介绍</vt:lpstr>
      <vt:lpstr>2.硬件设计</vt:lpstr>
      <vt:lpstr>3.软件设计</vt:lpstr>
      <vt:lpstr>4.实验现象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认识和了解开发板功能及其使用</dc:title>
  <dc:creator/>
  <cp:lastModifiedBy>杨争</cp:lastModifiedBy>
  <cp:revision>191</cp:revision>
  <dcterms:created xsi:type="dcterms:W3CDTF">2015-05-05T08:02:00Z</dcterms:created>
  <dcterms:modified xsi:type="dcterms:W3CDTF">2021-07-22T07:31:45Z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2052-11.1.0.10667</vt:lpwstr>
  </property>
  <property fmtid="{D5CDD505-2E9C-101B-9397-08002B2CF9AE}" pid="3" name="ICV">
    <vt:lpwstr>20E3F0687DDC43258A76269A7E1E46A6</vt:lpwstr>
  </property>
</Properties>
</file>