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619115"/>
            <a:ext cx="14452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www.prechin.cn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</a:t>
            </a:r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单片机介绍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怎样学好51单片机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）基本外设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（2）掌握基础的数字电路和模拟电路知识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（3）C 语言能力要加强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（4）多动手编程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（5）遇到问题多百度多浏览论坛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STC89Cxx芯片介绍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51单片机能做什么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怎样学好51单片机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单片机简介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一台能够工作的计算机要有这样几个部件构成：CPU（进行运算、控制）、 RAM （数据存储）、ROM（程序存储）、输入/输出设备。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而在单片机中，这些部件全部被做到一块集成电路芯片中，所以就称 为单片机（也称微控制器 MCU）。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单片机简介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51 单片机是对所有兼容 Intel 8031 指令系统的单片机的统称。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Intel(英特尔)的：i80C31、i80C51、i87C51，i80C32、i80C52、i87C52 等；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ATMEL(艾德梅尔)的：AT89C51、AT89C52、AT89C2051，AT89S51（RC），AT89S52 （RC）等；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Philips(飞利浦)、华邦、Dallas(达拉斯)、Siemens(西门子)等公司的许多产品；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STC(国产宏晶)单片机：STC89C51、STC89C52、STC89C516、STC90C516 等众多品牌。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51单片机介绍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7910" y="1510665"/>
            <a:ext cx="4515485" cy="3129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10" y="1510665"/>
            <a:ext cx="4142740" cy="2503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STC89Cxx芯片介绍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8145" y="1506855"/>
            <a:ext cx="5345430" cy="4030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STC89Cxx芯片介绍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STC89C51芯片简介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STC89C51芯片引脚介绍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2673350"/>
            <a:ext cx="3158490" cy="2947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722245"/>
            <a:ext cx="2447925" cy="2898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85" y="1864360"/>
            <a:ext cx="3566160" cy="375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STC89Cxx芯片介绍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456815"/>
            <a:ext cx="2623820" cy="2244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80" y="2456815"/>
            <a:ext cx="3509645" cy="2665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2456815"/>
            <a:ext cx="3136900" cy="2905125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单片机脚位判断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51单片机能做什么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1334770"/>
            <a:ext cx="5454650" cy="4843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0" y="1334770"/>
            <a:ext cx="1969770" cy="323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演示</Application>
  <PresentationFormat>自定义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黑体</vt:lpstr>
      <vt:lpstr>Wingdings 2</vt:lpstr>
      <vt:lpstr>Wingdings</vt:lpstr>
      <vt:lpstr>微软雅黑</vt:lpstr>
      <vt:lpstr>Arial Unicode MS</vt:lpstr>
      <vt:lpstr>Calibri</vt:lpstr>
      <vt:lpstr>1_A000120140530A99PPBG</vt:lpstr>
      <vt:lpstr>51单片机介绍</vt:lpstr>
      <vt:lpstr>本讲主要内容</vt:lpstr>
      <vt:lpstr>1.51单片机介绍</vt:lpstr>
      <vt:lpstr>1.51单片机介绍</vt:lpstr>
      <vt:lpstr>1.51单片机介绍</vt:lpstr>
      <vt:lpstr>2.STC89Cxx芯片介绍</vt:lpstr>
      <vt:lpstr>2.STC89Cxx芯片介绍</vt:lpstr>
      <vt:lpstr>2.STC89Cxx芯片介绍</vt:lpstr>
      <vt:lpstr>3.51单片机能做什么</vt:lpstr>
      <vt:lpstr>4.怎样学好51单片机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Administrator</cp:lastModifiedBy>
  <cp:revision>37</cp:revision>
  <dcterms:created xsi:type="dcterms:W3CDTF">2015-05-05T08:02:00Z</dcterms:created>
  <dcterms:modified xsi:type="dcterms:W3CDTF">2021-08-09T06:33:05Z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