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89" r:id="rId4"/>
    <p:sldId id="372" r:id="rId5"/>
    <p:sldId id="416" r:id="rId6"/>
    <p:sldId id="409" r:id="rId7"/>
    <p:sldId id="410" r:id="rId8"/>
    <p:sldId id="311" r:id="rId9"/>
    <p:sldId id="317" r:id="rId10"/>
    <p:sldId id="318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02300"/>
            <a:ext cx="1916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www.prechin.net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TFTLCD显示实验</a:t>
            </a:r>
            <a:endParaRPr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TFTLCD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TFTLCD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TFT-LCD 是薄膜晶体管液晶显示器英文 thin film transistor-liquid crystal display 字头的缩写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5200" y="3045460"/>
            <a:ext cx="4389120" cy="2011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45" y="3045460"/>
            <a:ext cx="5577205" cy="343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TFTLCD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6740" y="1714500"/>
            <a:ext cx="5001260" cy="3561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TFTLCD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7080" y="1219200"/>
            <a:ext cx="9152255" cy="461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TFTLCD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如何让液晶模块显示？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（1）设置 51 单片机与 TFTLCD 模块相连接的 IO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（2）初始化 TFTLCD 模块（写入一系列设置值）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（3）将要显示的内容写到 TFTLCD 模块内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1219200"/>
            <a:ext cx="4016375" cy="453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45" y="1219200"/>
            <a:ext cx="4635500" cy="2750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本章所要实现的功能是：TFTLCD 上显示字符和汉字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UNIT_PLACING_PICTURE_USER_VIEWPORT" val="{&quot;height&quot;:3168,&quot;width&quot;:6912}"/>
</p:tagLst>
</file>

<file path=ppt/tags/tag7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自定义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LCD12864液晶显示实验</vt:lpstr>
      <vt:lpstr>本讲主要内容</vt:lpstr>
      <vt:lpstr>1.LCD12864介绍</vt:lpstr>
      <vt:lpstr>1.TFTLCD介绍</vt:lpstr>
      <vt:lpstr>1.LCD12864介绍</vt:lpstr>
      <vt:lpstr>1.LCD12864介绍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194</cp:revision>
  <dcterms:created xsi:type="dcterms:W3CDTF">2015-05-05T08:02:00Z</dcterms:created>
  <dcterms:modified xsi:type="dcterms:W3CDTF">2021-08-03T08:02:01Z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20E3F0687DDC43258A76269A7E1E46A6</vt:lpwstr>
  </property>
</Properties>
</file>