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89" r:id="rId4"/>
    <p:sldId id="372" r:id="rId5"/>
    <p:sldId id="422" r:id="rId6"/>
    <p:sldId id="424" r:id="rId7"/>
    <p:sldId id="311" r:id="rId8"/>
    <p:sldId id="317" r:id="rId9"/>
    <p:sldId id="318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触摸屏实验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触摸屏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触摸屏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电阻式触摸屏介绍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电阻式触摸屏是一种传感器，它将矩形区域中触摸点(X,Y)的物理位置转换 为代表 X 坐标和 Y 坐标的电压。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020" y="3734435"/>
            <a:ext cx="4473575" cy="149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触摸屏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 电阻式触摸屏介绍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XPT2046 的特点主要有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一款 4 导线制触摸屏控制器，采用 SPI 模式进行通信。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2) 内含 12 位分辨率 125KHz 转换速率逐步逼近型 A/D 转换器。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3) 支持从 1.5V 到 5.25V 的低电压 I/O 接口。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4）只需执行两次 A/D 转换即可查出被按的屏幕位置。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5）可以测量加在触摸屏上的压力 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6）芯片内部自带温度检测、电池电压（0-6V）监测等等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830" y="1146175"/>
            <a:ext cx="2778125" cy="1617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触摸屏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65200" y="1629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1.2 电容式触摸屏介绍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电容屏是利用人体感应进行触点检测控制，不需要直接接触或只需要轻微接触，通过检测感应电流来定位触摸坐标。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（1）表面电容式电容触摸屏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（2）投射式电容触摸屏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自我电容和交互电容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5855" y="1311275"/>
            <a:ext cx="3890645" cy="4513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11275"/>
            <a:ext cx="3003550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本章所要实现的功能是：通过 TFTLCD 模块上的触摸板实现触摸功能，最终实现一个画板的功能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自定义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TFTLCD显示实验</vt:lpstr>
      <vt:lpstr>本讲主要内容</vt:lpstr>
      <vt:lpstr>1.TFTLCD介绍</vt:lpstr>
      <vt:lpstr>1.触摸屏介绍</vt:lpstr>
      <vt:lpstr>1.触摸屏介绍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198</cp:revision>
  <dcterms:created xsi:type="dcterms:W3CDTF">2015-05-05T08:02:00Z</dcterms:created>
  <dcterms:modified xsi:type="dcterms:W3CDTF">2021-08-03T09:02:50Z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20E3F0687DDC43258A76269A7E1E46A6</vt:lpwstr>
  </property>
</Properties>
</file>