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89" r:id="rId4"/>
    <p:sldId id="372" r:id="rId5"/>
    <p:sldId id="311" r:id="rId6"/>
    <p:sldId id="317" r:id="rId7"/>
    <p:sldId id="318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6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702300"/>
            <a:ext cx="1916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www.prechin.net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继电器实验</a:t>
            </a:r>
            <a:endParaRPr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继电器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继电器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继电器是一种电子控制器件，它具有控制系统（又称输入回路）和被控制系 统（又称输出回路），通常应用于自动控制电路中，它实际上是用较小的电流去 控制较大电流的一种“自动开关”。故在电路中起着自动调节、安全保护、转换 电路等作用。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250" y="1731645"/>
            <a:ext cx="4867275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本章所要实现的功能是：控制继电器吸合 5S 后再断开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WPS 演示</Application>
  <PresentationFormat>自定义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触摸屏实验</vt:lpstr>
      <vt:lpstr>本讲主要内容</vt:lpstr>
      <vt:lpstr>1.触摸屏介绍</vt:lpstr>
      <vt:lpstr>2.硬件设计</vt:lpstr>
      <vt:lpstr>3.软件设计</vt:lpstr>
      <vt:lpstr>4.实验现象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200</cp:revision>
  <dcterms:created xsi:type="dcterms:W3CDTF">2015-05-05T08:02:00Z</dcterms:created>
  <dcterms:modified xsi:type="dcterms:W3CDTF">2021-08-16T07:28:13Z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20E3F0687DDC43258A76269A7E1E46A6</vt:lpwstr>
  </property>
</Properties>
</file>