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372" r:id="rId5"/>
    <p:sldId id="311" r:id="rId6"/>
    <p:sldId id="317" r:id="rId7"/>
    <p:sldId id="31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IO扩展(并转串口)-74HC165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74HC165芯片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74HC165芯片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74HC165 是 8 位并行输入串行输出移位寄存器，它是一款高速 CMOS 器件，遵循 JEDEC 标准。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3136265"/>
            <a:ext cx="4332605" cy="2468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35" y="2900680"/>
            <a:ext cx="532003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2041525"/>
            <a:ext cx="5978525" cy="277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本章所要实现的功能是：独立按键 K1-K8 按下对应控制 D1-D8 亮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继电器实验</vt:lpstr>
      <vt:lpstr>本讲主要内容</vt:lpstr>
      <vt:lpstr>1.继电器介绍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202</cp:revision>
  <dcterms:created xsi:type="dcterms:W3CDTF">2015-05-05T08:02:00Z</dcterms:created>
  <dcterms:modified xsi:type="dcterms:W3CDTF">2021-08-16T07:32:02Z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