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7" r:id="rId3"/>
    <p:sldId id="289" r:id="rId4"/>
    <p:sldId id="372" r:id="rId5"/>
    <p:sldId id="311" r:id="rId6"/>
    <p:sldId id="317" r:id="rId7"/>
    <p:sldId id="318" r:id="rId8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-702" y="-108"/>
      </p:cViewPr>
      <p:guideLst>
        <p:guide orient="horz" pos="220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6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4838" y="3186053"/>
            <a:ext cx="6982361" cy="11789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4838" y="4538211"/>
            <a:ext cx="6982361" cy="46921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964874" y="2770413"/>
            <a:ext cx="5065514" cy="637806"/>
          </a:xfrm>
        </p:spPr>
        <p:txBody>
          <a:bodyPr anchor="t" anchorCtr="0">
            <a:normAutofit/>
          </a:bodyPr>
          <a:lstStyle>
            <a:lvl1pPr algn="r">
              <a:defRPr sz="2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44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7323"/>
            <a:ext cx="5157787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63115"/>
            <a:ext cx="5157787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7323"/>
            <a:ext cx="5183188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63115"/>
            <a:ext cx="5183188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8615" y="2002969"/>
            <a:ext cx="4974771" cy="1828800"/>
          </a:xfrm>
        </p:spPr>
        <p:txBody>
          <a:bodyPr>
            <a:noAutofit/>
          </a:bodyPr>
          <a:lstStyle>
            <a:lvl1pPr algn="ctr">
              <a:defRPr sz="72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98A9-C20B-4D5B-92DA-1D75B9D715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50B9-7135-4D78-A58F-DF4CD6531E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692" y="457200"/>
            <a:ext cx="10034617" cy="718457"/>
          </a:xfrm>
        </p:spPr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3129" y="1197429"/>
            <a:ext cx="10025743" cy="2917372"/>
          </a:xfrm>
        </p:spPr>
        <p:txBody>
          <a:bodyPr anchor="ctr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9240" y="4288973"/>
            <a:ext cx="9569632" cy="198029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97886" y="365125"/>
            <a:ext cx="1055914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8686" y="365125"/>
            <a:ext cx="866502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54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02229"/>
            <a:ext cx="10515600" cy="3466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38200" y="5702300"/>
            <a:ext cx="19164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PRECHIN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普中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www.prechin.net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Wingdings 2" panose="05020102010507070707" pitchFamily="18" charset="2"/>
        <a:buChar char=""/>
        <a:defRPr sz="2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418330" y="2172335"/>
            <a:ext cx="7705725" cy="1179195"/>
          </a:xfrm>
        </p:spPr>
        <p:txBody>
          <a:bodyPr>
            <a:normAutofit/>
          </a:bodyPr>
          <a:lstStyle/>
          <a:p>
            <a:r>
              <a:rPr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四线双极性步进电机实验</a:t>
            </a:r>
            <a:endParaRPr dirty="0">
              <a:solidFill>
                <a:srgbClr val="92D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本讲主要内容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37430"/>
          </a:xfrm>
        </p:spPr>
        <p:txBody>
          <a:bodyPr/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1.TC1508S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芯片</a:t>
            </a:r>
            <a:r>
              <a:rPr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介绍</a:t>
            </a:r>
            <a:endParaRPr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2.硬件设计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软件设计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实验现象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1.TC1508S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芯片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46450" y="1153795"/>
            <a:ext cx="6365875" cy="34747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5" y="4565015"/>
            <a:ext cx="6562725" cy="2152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2.硬件设计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2515" y="1790065"/>
            <a:ext cx="6802120" cy="3109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软件设计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 lnSpcReduction="10000"/>
          </a:bodyPr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本章所要实现的功能是：通过 TC1508S 驱动模块控制四线双极性步进电机运行方向及速度，当按下 KEY1 键可调节电机旋转方向；当按下 KEY2 键，电机加速； 当按下 KEY3 键，电机减速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实验现象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8"/>
  <p:tag name="KSO_WM_UNIT_TYPE" val="a"/>
  <p:tag name="KSO_WM_UNIT_INDEX" val="1"/>
  <p:tag name="KSO_WM_UNIT_ID" val="custom160428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EMPLATE_THUMBS_INDEX" val="1、9、12、16、20、26、28、29"/>
  <p:tag name="KSO_WM_TEMPLATE_CATEGORY" val="custom"/>
  <p:tag name="KSO_WM_TEMPLATE_INDEX" val="160428"/>
  <p:tag name="KSO_WM_TAG_VERSION" val="1.0"/>
  <p:tag name="KSO_WM_SLIDE_ID" val="custom160428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KSO_WM_SPECIAL_SOURCE" val="bdnull"/>
</p:tagLst>
</file>

<file path=ppt/tags/tag6.xml><?xml version="1.0" encoding="utf-8"?>
<p:tagLst xmlns:p="http://schemas.openxmlformats.org/presentationml/2006/main">
  <p:tag name="KSO_WM_DOC_GUID" val="{272453c6-58ad-46f5-8dc9-ac61c8b03ee7}"/>
</p:tagLst>
</file>

<file path=ppt/theme/theme1.xml><?xml version="1.0" encoding="utf-8"?>
<a:theme xmlns:a="http://schemas.openxmlformats.org/drawingml/2006/main" name="1_A000120140530A99PPBG">
  <a:themeElements>
    <a:clrScheme name="141">
      <a:dk1>
        <a:srgbClr val="5F5F5F"/>
      </a:dk1>
      <a:lt1>
        <a:sysClr val="window" lastClr="FFFFFF"/>
      </a:lt1>
      <a:dk2>
        <a:srgbClr val="5F5F5F"/>
      </a:dk2>
      <a:lt2>
        <a:srgbClr val="FFFFFF"/>
      </a:lt2>
      <a:accent1>
        <a:srgbClr val="87A452"/>
      </a:accent1>
      <a:accent2>
        <a:srgbClr val="58B898"/>
      </a:accent2>
      <a:accent3>
        <a:srgbClr val="489698"/>
      </a:accent3>
      <a:accent4>
        <a:srgbClr val="C2C25E"/>
      </a:accent4>
      <a:accent5>
        <a:srgbClr val="C00000"/>
      </a:accent5>
      <a:accent6>
        <a:srgbClr val="FFC000"/>
      </a:accent6>
      <a:hlink>
        <a:srgbClr val="00B0F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WPS 演示</Application>
  <PresentationFormat>自定义</PresentationFormat>
  <Paragraphs>21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黑体</vt:lpstr>
      <vt:lpstr>Wingdings 2</vt:lpstr>
      <vt:lpstr>微软雅黑</vt:lpstr>
      <vt:lpstr>Arial Unicode MS</vt:lpstr>
      <vt:lpstr>Calibri</vt:lpstr>
      <vt:lpstr>1_A000120140530A99PPBG</vt:lpstr>
      <vt:lpstr>IO扩展(并转串口)-74HC165</vt:lpstr>
      <vt:lpstr>本讲主要内容</vt:lpstr>
      <vt:lpstr>1.74HC165芯片介绍</vt:lpstr>
      <vt:lpstr>2.硬件设计</vt:lpstr>
      <vt:lpstr>3.软件设计</vt:lpstr>
      <vt:lpstr>4.实验现象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认识和了解开发板功能及其使用</dc:title>
  <dc:creator/>
  <cp:lastModifiedBy>杨争</cp:lastModifiedBy>
  <cp:revision>204</cp:revision>
  <dcterms:created xsi:type="dcterms:W3CDTF">2015-05-05T08:02:00Z</dcterms:created>
  <dcterms:modified xsi:type="dcterms:W3CDTF">2021-08-16T07:40:41Z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20E3F0687DDC43258A76269A7E1E46A6</vt:lpwstr>
  </property>
</Properties>
</file>