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89" r:id="rId4"/>
    <p:sldId id="372" r:id="rId5"/>
    <p:sldId id="311" r:id="rId6"/>
    <p:sldId id="317" r:id="rId7"/>
    <p:sldId id="31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200" y="5702300"/>
            <a:ext cx="19164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PRECHIN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普中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www.prechin.net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RS485通信实验</a:t>
            </a:r>
            <a:endParaRPr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RS485通信</a:t>
            </a:r>
            <a:r>
              <a:rPr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RS485通信介绍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838200" y="1502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965200" y="1629410"/>
            <a:ext cx="10515600" cy="4843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"/>
              <a:defRPr sz="2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RS485的特点</a:t>
            </a: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（1）接口电平低，不易损坏芯片。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（2）传输速率高。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（3）抗干扰能力强。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6096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（4）传输距离远，支持节点多。</a:t>
            </a: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0305" y="1570990"/>
            <a:ext cx="5103495" cy="2479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4629785"/>
            <a:ext cx="2286000" cy="1521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05" y="4317365"/>
            <a:ext cx="280035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020" y="2135505"/>
            <a:ext cx="4722495" cy="2586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本章所要实现的功能是：当串口助手发送数据给单片机，单片机原封不动转发给串口助手显示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WPS 演示</Application>
  <PresentationFormat>自定义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四线双极性步进电机实验</vt:lpstr>
      <vt:lpstr>本讲主要内容</vt:lpstr>
      <vt:lpstr>1.TC1508S芯片介绍</vt:lpstr>
      <vt:lpstr>2.硬件设计</vt:lpstr>
      <vt:lpstr>3.软件设计</vt:lpstr>
      <vt:lpstr>4.实验现象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206</cp:revision>
  <dcterms:created xsi:type="dcterms:W3CDTF">2015-05-05T08:02:00Z</dcterms:created>
  <dcterms:modified xsi:type="dcterms:W3CDTF">2021-08-16T07:44:55Z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20E3F0687DDC43258A76269A7E1E46A6</vt:lpwstr>
  </property>
</Properties>
</file>