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7" r:id="rId3"/>
    <p:sldId id="258" r:id="rId4"/>
    <p:sldId id="261" r:id="rId5"/>
    <p:sldId id="263" r:id="rId6"/>
    <p:sldId id="270" r:id="rId7"/>
    <p:sldId id="264" r:id="rId8"/>
    <p:sldId id="277" r:id="rId9"/>
    <p:sldId id="278" r:id="rId10"/>
    <p:sldId id="279" r:id="rId11"/>
    <p:sldId id="280" r:id="rId12"/>
    <p:sldId id="26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0" r:id="rId34"/>
    <p:sldId id="302" r:id="rId35"/>
    <p:sldId id="303" r:id="rId36"/>
    <p:sldId id="304" r:id="rId37"/>
    <p:sldId id="305" r:id="rId38"/>
    <p:sldId id="306" r:id="rId39"/>
    <p:sldId id="308" r:id="rId40"/>
    <p:sldId id="309" r:id="rId41"/>
    <p:sldId id="310" r:id="rId42"/>
    <p:sldId id="311" r:id="rId43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5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619115"/>
            <a:ext cx="14452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www.prechin.cn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数字电路与C语言基础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二进制的逻辑运算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异或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运算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“异或”运算是实现“必须不同，否则就没有”这种逻辑关系的一种运算， 其逻辑运算符为“⊕”。其运算规则如下：0⊕0=0，0⊕1=1（1⊕0=1），1⊕1=0。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9915" y="3325495"/>
            <a:ext cx="2068195" cy="766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语言简介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Ｃ语言是在 70 年代初问世的。一九七八年由美国电话电报公司(AT&amp;T)贝尔 实验室正式发表了Ｃ语言。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C51数据类型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0" y="2012315"/>
            <a:ext cx="5065395" cy="3974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975" y="2479675"/>
            <a:ext cx="6576695" cy="2327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扩充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例如：sfr SCON=0x98;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例如：sbit TI=SCON^1;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6480" y="2141855"/>
            <a:ext cx="7823200" cy="1811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C51运算量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）常量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常量是指在程序执行过程中其值不能改变的量。在 C51 中支持整型常量、浮点型常量、字符型常量和字符串型常量。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0" checksum="3407529306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）变量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变量是在程序运行过程中其值可以改变的量。一个变量由两部分组成：变量名和变量值。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[存储种类] 数据类型说明符 [存储器类型] 变量名 1[=初值]，变量名 2[初值]…；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typedef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c51固有的数据类型说明符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别名；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存储器类型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855" y="2102485"/>
            <a:ext cx="6421755" cy="1477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5" y="3504565"/>
            <a:ext cx="6435725" cy="1899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C51运算符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）赋值运算符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5588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1956455923"/>
                </a:ext>
              </a:extLst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变量=表达式;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0" checksum="113830516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）算术运算符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5588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1956455923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加或取正值运算符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5588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1956455923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减或取负值运算符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5588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1956455923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乘运算符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5588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1956455923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 除运算符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5588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1956455923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 取余运算符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5588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956455923"/>
                </a:ext>
              </a:extLst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C51运算符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）关系运算符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 大于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 小于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&gt;= 大于等于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&lt;= 小于等于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== 等于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!= 不等于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表达式 1 关系运算符 表达式 2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C51运算符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）逻辑运算符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|| 逻辑或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	条件式 1 || 条件式 2 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&amp;&amp; 逻辑与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	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条件式 1 &amp;&amp; 条件式 2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！ 逻辑非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！条件式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例如：若 a=8，b=3，c=0，则！a 为假，a &amp;&amp; b 为真，b &amp;&amp; c 为假。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电平特性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二进制与十六进制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二进制的逻辑运算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C51运算符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）位运算符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 按位与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 按位或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^ 按位异或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~ 按位取反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&lt;&lt; 左移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&gt;&gt; 右移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【例】设 a=0x45=010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010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B，b=0x3b=00111011B，则 a&amp;b、a|b、a^b、~a、 a&lt;&lt;2、b&gt;&gt;2 分别为多少？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C51运算符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）复合赋值运算符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+= 加法赋值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-= 减法赋值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*= 乘法赋值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/= 除法赋值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%= 取模赋值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&amp;= 逻辑与赋值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|= 逻辑或赋值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^= 逻辑异或赋值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~= 逻辑非赋值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&gt;&gt;= 右移位赋值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&lt;&lt;= 左移位赋值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 复合运算赋值符 表达式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例如：a+=6 相当于 a=a+6；a*=5 相当于 a=a*5； b&amp;=0x55 相当于 b=b&amp;0x55；x&gt;&gt;=2 相当于 x=x&gt;&gt;2。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C51运算符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）逗号运算符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表达式 1，表达式 2，……，表达式 n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 x=(a=3,6*3)结果 x 的值为 18。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C51运算符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）条件运算符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逻辑表达式？表达式 1：表达式 2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例如：条件表达式 max=(a&gt;b)?a:b 的执行结果是将 a 和 b 中较大的数赋值给变量 max。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C51运算符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）指针与地址运算符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指针运算符 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 取地址运算符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例如：指针变量 p 中的地址为 2000H，则*p 所访问的是地址为 2000H 的存储单元，x=*p，实现把地址为 2000H 的存储单元的内容送给变量x。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例如：设变量 x 的内容为 12H，地址为 2000H，则&amp;x 的值为 2000H，如有一指针变量 p，则通常用 p=&amp;x，实现将 x 变量的地址送给指针变量 p，指针变量 p 指向变量 x，以后可以通过*p 访问变量 x。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表达式及复合语句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）表达式语句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a=++b*9;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x=8;y=7;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++k;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表达式及复合语句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）复合语句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局部变量定义；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 l；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 2；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）C51的基本结构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、顺序结构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4630" y="3093085"/>
            <a:ext cx="1399540" cy="197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）C51的基本结构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、选择结构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910" y="3131820"/>
            <a:ext cx="3249930" cy="1899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）C51的基本结构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、循环结构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当型循环结构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直到型循环结构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1545" y="3245485"/>
            <a:ext cx="4726940" cy="245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电平特性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/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TTL 电路和 CMOS 电路的逻辑电平关系如下：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①VOH：逻辑电平 1 的输出电压。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②VOL：逻辑电平 0 的输出电压。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③VIH：逻辑电平 1 的输入电压。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④VIL：逻辑电平 0 的输入电压。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TTL 电平临界值： ①VOHmin=2.4V，VOLmax=0.4V。 ②VIHmin=2.0V，VILmax=0.8V。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CMOS 电平临界值（假设电源电压为+5V）：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①VOHmin=4.99V，VOLmax=0.01V。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②VIHmin=3.5V，VILmax=1.5V。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）C51的相关语句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、if语句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①if （表达式） {语句；}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②if （表达式） {语句 1；} else {语句 2；}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③if （表达式 1） {语句 1；}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（表达式 2） （语句 2；）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（表达式 3） （语句 3；）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……else if （表达式 n-1） （语句 n-1；）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{语句 n}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）C51的相关语句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、if语句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(x!=y) printf(“x=%d,y=%d\n”,x,y);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(x&gt;y) max=x; else max=y;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(score&gt;=90) printf(“Your result is an A\n”);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(score&gt;=80) printf(“Your result is an B\n”);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(score&gt;=70) printf(“Your result is an C\n”);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(score&gt;=60) printf(“Your result is an D\n”);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printf(“Your result is an E\n”);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）C51的相关语句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、switch/case语句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 （表达式）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常量表达式 1：{语句 1；}break；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常量表达式 2：{语句 2；}break；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常量表达式 n：{语句 n；}break；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default：{语句 n+1；}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）C51的相关语句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、switch/case语句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switch（grade）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‘A’；printf（”90~100\n”）；break；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‘B’；printf（”80~90\n”）；break；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‘C’；printf（”70~80\n”）；break；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‘D’；printf（”60~70\n”）；break；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‘E’；printf（”&lt;60\n”）；break；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default；printf（”error”\n）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）C51的相关语句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、while语句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while（表达式）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、do...while语句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语句；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while（表达式）；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）C51的相关语句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、for语句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for（表达式 1；表达式 2；表达式 3）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语句；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）C51的相关语句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、循环的嵌套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void delay(unsigned int x)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unsigned char j;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while(x--)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for (j=0;j&lt;125;j++);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 基本结构和相关语句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）C51的相关语句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、break 和 continue语句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2901315"/>
            <a:ext cx="2947035" cy="2342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55" y="2978150"/>
            <a:ext cx="306705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）函数的定义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函数类型 函数名（形式参数表） [reentrant][interrupt m][using n]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形式参数说明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局部变量定义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函数体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）函数的定义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max(int x,int y)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z;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z=x&gt;y?x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y;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return（z）;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二进制与十六进制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二进制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“逢二进一，借一当二”是二进制数的特点。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0" y="2395855"/>
            <a:ext cx="1604645" cy="404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）函数的调用与声明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、函数的调用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函数名（实参列表）；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、自定义函数的声明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[extern] 函数类型 函数名（形式参数表）；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C51基础知识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⑦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C51构造数据类型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）数组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、一维数组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数据类型说明符 数组名[常量表达式][={初值，初值……}]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unsigned char x[5]; 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unsigned int y[3]={1,2,3};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、字符数组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string1[10];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二进制与十六进制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十六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进制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“逢十六进一，借一 当十六”，十进制的 0-15 表示成十六进制为 0~9、 A、B、C、D、E、F。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235" y="3127375"/>
            <a:ext cx="5763260" cy="257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二进制的逻辑运算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与运算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“与”运算是实现“必须都有，否则就没有”这种逻辑关系的一种运算。C 语言中运算符为“&amp;”，其运算规则如下：0&amp;0=0，0&amp;1=0（1&amp;0=0）,1&amp;1=1。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3059430"/>
            <a:ext cx="5367020" cy="118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二进制的逻辑运算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运算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“或”运算是实现“只要其中之一有就有”这种逻辑关系的一种运算。C 语 言中运算符为“|”，其运算规则如下：0|0=0，0|1=1（1|0=1），1|1=1。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3395" y="3102610"/>
            <a:ext cx="552831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二进制的逻辑运算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运算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“非”运算是实现“求反”这种逻辑关系的一种运算。C 语言中运算符为“!”， 其运算规则如下：!0=1，!1=0。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2922270"/>
            <a:ext cx="5253990" cy="101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二进制的逻辑运算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同或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运算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“同或”运算是实现“必须相同，否则就没有”这种逻 辑关系的一种运算，其逻辑运算符为“⊙”。0⊙0=1，0⊙1=0（1⊙0=0），1⊙1=1。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9305" y="3034665"/>
            <a:ext cx="1948180" cy="675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DOC_GUID" val="{272453c6-58ad-46f5-8dc9-ac61c8b03ee7}"/>
  <p:tag name="KSO_WPP_MARK_KEY" val="01c2a09b-31d7-495d-88ed-93d8a156834c"/>
  <p:tag name="COMMONDATA" val="eyJoZGlkIjoiY2FjMTdkYWRhN2M5N2JiNmEyMzM5NzNiNmVhZWZjY2MifQ==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4188</Words>
  <Application>WPS 演示</Application>
  <PresentationFormat>自定义</PresentationFormat>
  <Paragraphs>377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数字电路与C语言基础</vt:lpstr>
      <vt:lpstr>本讲主要内容</vt:lpstr>
      <vt:lpstr>1.电平特性</vt:lpstr>
      <vt:lpstr>2.二进制与十六进制</vt:lpstr>
      <vt:lpstr>2.二进制与十六进制</vt:lpstr>
      <vt:lpstr>3.二进制的逻辑运算</vt:lpstr>
      <vt:lpstr>3.二进制的逻辑运算</vt:lpstr>
      <vt:lpstr>3.二进制的逻辑运算</vt:lpstr>
      <vt:lpstr>3.二进制的逻辑运算</vt:lpstr>
      <vt:lpstr>3.二进制的逻辑运算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  <vt:lpstr>4.C51基础知识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92</cp:revision>
  <dcterms:created xsi:type="dcterms:W3CDTF">2015-05-05T08:02:00Z</dcterms:created>
  <dcterms:modified xsi:type="dcterms:W3CDTF">2022-07-11T05:47:11Z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20E3F0687DDC43258A76269A7E1E46A6</vt:lpwstr>
  </property>
</Properties>
</file>