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51单片机最小系统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51最小系统构成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51最小系统构成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晶振电路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复位电路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电源电路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下载电路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51最小系统构成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晶振电路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665" y="2432685"/>
            <a:ext cx="5141595" cy="280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51最小系统构成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复位电路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291715"/>
            <a:ext cx="3657600" cy="2722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25" y="3110865"/>
            <a:ext cx="4192270" cy="766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51最小系统构成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电源电路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840" y="2398395"/>
            <a:ext cx="5774690" cy="206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51最小系统构成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下载电路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645" y="1707515"/>
            <a:ext cx="5539105" cy="4763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978535"/>
            <a:ext cx="3413760" cy="72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自定义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开发板功能及使用介绍</vt:lpstr>
      <vt:lpstr>本讲主要内容</vt:lpstr>
      <vt:lpstr>2.开发板使用方法</vt:lpstr>
      <vt:lpstr>1.51最小系统构成</vt:lpstr>
      <vt:lpstr>1.51最小系统构成</vt:lpstr>
      <vt:lpstr>1.51最小系统构成</vt:lpstr>
      <vt:lpstr>1.51最小系统构成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27</cp:revision>
  <dcterms:created xsi:type="dcterms:W3CDTF">2015-05-05T08:02:00Z</dcterms:created>
  <dcterms:modified xsi:type="dcterms:W3CDTF">2021-06-01T03:09:43Z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