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7" r:id="rId3"/>
    <p:sldId id="258" r:id="rId4"/>
    <p:sldId id="261" r:id="rId5"/>
    <p:sldId id="266" r:id="rId6"/>
    <p:sldId id="267" r:id="rId7"/>
  </p:sldIdLst>
  <p:sldSz cx="12192000" cy="6858000"/>
  <p:notesSz cx="6858000" cy="9144000"/>
  <p:custDataLst>
    <p:tags r:id="rId1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0" d="100"/>
          <a:sy n="70" d="100"/>
        </p:scale>
        <p:origin x="-702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gs" Target="tags/tag5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04838" y="3186053"/>
            <a:ext cx="6982361" cy="1178920"/>
          </a:xfrm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04838" y="4538211"/>
            <a:ext cx="6982361" cy="46921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BE0A-6AF3-4DB5-863D-349F941489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A3DE-FABF-4925-BE42-A002C40F88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BE0A-6AF3-4DB5-863D-349F941489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A3DE-FABF-4925-BE42-A002C40F88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 hasCustomPrompt="1"/>
          </p:nvPr>
        </p:nvSpPr>
        <p:spPr>
          <a:xfrm>
            <a:off x="2964874" y="2770413"/>
            <a:ext cx="5065514" cy="637806"/>
          </a:xfrm>
        </p:spPr>
        <p:txBody>
          <a:bodyPr anchor="t" anchorCtr="0">
            <a:normAutofit/>
          </a:bodyPr>
          <a:lstStyle>
            <a:lvl1pPr algn="r">
              <a:defRPr sz="28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 smtClean="0"/>
              <a:t>此处添加您的标题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BE0A-6AF3-4DB5-863D-349F941489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A3DE-FABF-4925-BE42-A002C40F88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58687"/>
            <a:ext cx="5181600" cy="350955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58687"/>
            <a:ext cx="5181600" cy="350955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BE0A-6AF3-4DB5-863D-349F941489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A3DE-FABF-4925-BE42-A002C40F88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944563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437323"/>
            <a:ext cx="5157787" cy="51339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063115"/>
            <a:ext cx="5157787" cy="29051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437323"/>
            <a:ext cx="5183188" cy="51339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063115"/>
            <a:ext cx="5183188" cy="29051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BE0A-6AF3-4DB5-863D-349F941489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A3DE-FABF-4925-BE42-A002C40F88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8615" y="2002969"/>
            <a:ext cx="4974771" cy="1828800"/>
          </a:xfrm>
        </p:spPr>
        <p:txBody>
          <a:bodyPr>
            <a:noAutofit/>
          </a:bodyPr>
          <a:lstStyle>
            <a:lvl1pPr algn="ctr">
              <a:defRPr sz="7200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B98A9-C20B-4D5B-92DA-1D75B9D715A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B50B9-7135-4D78-A58F-DF4CD6531E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BE0A-6AF3-4DB5-863D-349F941489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A3DE-FABF-4925-BE42-A002C40F88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8692" y="457200"/>
            <a:ext cx="10034617" cy="718457"/>
          </a:xfrm>
        </p:spPr>
        <p:txBody>
          <a:bodyPr anchor="ctr">
            <a:normAutofit/>
          </a:bodyPr>
          <a:lstStyle>
            <a:lvl1pPr algn="ctr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83129" y="1197429"/>
            <a:ext cx="10025743" cy="2917372"/>
          </a:xfrm>
        </p:spPr>
        <p:txBody>
          <a:bodyPr anchor="ctr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9240" y="4288973"/>
            <a:ext cx="9569632" cy="1980293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BE0A-6AF3-4DB5-863D-349F941489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A3DE-FABF-4925-BE42-A002C40F88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97886" y="365125"/>
            <a:ext cx="1055914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58686" y="365125"/>
            <a:ext cx="8665028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BE0A-6AF3-4DB5-863D-349F941489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A3DE-FABF-4925-BE42-A002C40F88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854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502229"/>
            <a:ext cx="10515600" cy="3466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CBE0A-6AF3-4DB5-863D-349F941489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DA3DE-FABF-4925-BE42-A002C40F88E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80000"/>
        <a:buFont typeface="Wingdings 2" panose="05020102010507070707" pitchFamily="18" charset="2"/>
        <a:buChar char=""/>
        <a:defRPr sz="2800" kern="1200">
          <a:solidFill>
            <a:schemeClr val="accent1">
              <a:lumMod val="75000"/>
            </a:schemeClr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75000"/>
            </a:schemeClr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>
              <a:lumMod val="75000"/>
            </a:schemeClr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75000"/>
            </a:schemeClr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75000"/>
            </a:schemeClr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4418330" y="2172335"/>
            <a:ext cx="7705725" cy="1179195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92D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KEILC51软件安装</a:t>
            </a:r>
            <a:endParaRPr lang="zh-CN" altLang="en-US" dirty="0">
              <a:solidFill>
                <a:srgbClr val="92D05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>
                <a:latin typeface="宋体" panose="02010600030101010101" pitchFamily="2" charset="-122"/>
                <a:ea typeface="宋体" panose="02010600030101010101" pitchFamily="2" charset="-122"/>
              </a:rPr>
              <a:t>本讲主要内容</a:t>
            </a:r>
            <a:endParaRPr lang="zh-CN" altLang="zh-CN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02410"/>
            <a:ext cx="10515600" cy="4837430"/>
          </a:xfrm>
        </p:spPr>
        <p:txBody>
          <a:bodyPr/>
          <a:lstStyle/>
          <a:p>
            <a:pPr marL="0" indent="0" fontAlgn="auto">
              <a:lnSpc>
                <a:spcPct val="150000"/>
              </a:lnSpc>
              <a:buNone/>
            </a:pP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1.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KEILC51软件获取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2.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KEILC51软件安装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3.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KEILC51软件破解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endParaRPr lang="zh-CN" altLang="en-US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1.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KEILC51软件获取</a:t>
            </a:r>
            <a:endParaRPr dirty="0" smtClean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502410"/>
            <a:ext cx="10515600" cy="4843780"/>
          </a:xfrm>
        </p:spPr>
        <p:txBody>
          <a:bodyPr/>
          <a:p>
            <a:pPr marL="0" indent="0">
              <a:buNone/>
            </a:pPr>
            <a:r>
              <a:rPr 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</a:t>
            </a:r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https://www.keil.com/download/product/</a:t>
            </a:r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）“\5--开发工具 \1-KEILC51 软件”</a:t>
            </a:r>
            <a:endParaRPr 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70705" y="2633980"/>
            <a:ext cx="2974975" cy="11093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2.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KEILC51软件安装</a:t>
            </a:r>
            <a:endParaRPr dirty="0" smtClean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3.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KEILC51软件破解</a:t>
            </a:r>
            <a:endParaRPr dirty="0" smtClean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428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428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28"/>
  <p:tag name="KSO_WM_UNIT_TYPE" val="a"/>
  <p:tag name="KSO_WM_UNIT_INDEX" val="1"/>
  <p:tag name="KSO_WM_UNIT_ID" val="custom160428_1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.xml><?xml version="1.0" encoding="utf-8"?>
<p:tagLst xmlns:p="http://schemas.openxmlformats.org/presentationml/2006/main">
  <p:tag name="KSO_WM_TEMPLATE_THUMBS_INDEX" val="1、9、12、16、20、26、28、29"/>
  <p:tag name="KSO_WM_TEMPLATE_CATEGORY" val="custom"/>
  <p:tag name="KSO_WM_TEMPLATE_INDEX" val="160428"/>
  <p:tag name="KSO_WM_TAG_VERSION" val="1.0"/>
  <p:tag name="KSO_WM_SLIDE_ID" val="custom160428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5.xml><?xml version="1.0" encoding="utf-8"?>
<p:tagLst xmlns:p="http://schemas.openxmlformats.org/presentationml/2006/main">
  <p:tag name="KSO_WM_DOC_GUID" val="{272453c6-58ad-46f5-8dc9-ac61c8b03ee7}"/>
</p:tagLst>
</file>

<file path=ppt/theme/theme1.xml><?xml version="1.0" encoding="utf-8"?>
<a:theme xmlns:a="http://schemas.openxmlformats.org/drawingml/2006/main" name="1_A000120140530A99PPBG">
  <a:themeElements>
    <a:clrScheme name="141">
      <a:dk1>
        <a:srgbClr val="5F5F5F"/>
      </a:dk1>
      <a:lt1>
        <a:sysClr val="window" lastClr="FFFFFF"/>
      </a:lt1>
      <a:dk2>
        <a:srgbClr val="5F5F5F"/>
      </a:dk2>
      <a:lt2>
        <a:srgbClr val="FFFFFF"/>
      </a:lt2>
      <a:accent1>
        <a:srgbClr val="87A452"/>
      </a:accent1>
      <a:accent2>
        <a:srgbClr val="58B898"/>
      </a:accent2>
      <a:accent3>
        <a:srgbClr val="489698"/>
      </a:accent3>
      <a:accent4>
        <a:srgbClr val="C2C25E"/>
      </a:accent4>
      <a:accent5>
        <a:srgbClr val="C00000"/>
      </a:accent5>
      <a:accent6>
        <a:srgbClr val="FFC000"/>
      </a:accent6>
      <a:hlink>
        <a:srgbClr val="00B0F0"/>
      </a:hlink>
      <a:folHlink>
        <a:srgbClr val="7F7F7F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163</Words>
  <Application>WPS 演示</Application>
  <PresentationFormat>自定义</PresentationFormat>
  <Paragraphs>19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Arial</vt:lpstr>
      <vt:lpstr>宋体</vt:lpstr>
      <vt:lpstr>Wingdings</vt:lpstr>
      <vt:lpstr>黑体</vt:lpstr>
      <vt:lpstr>Wingdings 2</vt:lpstr>
      <vt:lpstr>微软雅黑</vt:lpstr>
      <vt:lpstr>Arial Unicode MS</vt:lpstr>
      <vt:lpstr>Calibri</vt:lpstr>
      <vt:lpstr>1_A000120140530A99PPBG</vt:lpstr>
      <vt:lpstr>51单片机最小系统</vt:lpstr>
      <vt:lpstr>本讲主要内容</vt:lpstr>
      <vt:lpstr>1.51最小系统构成</vt:lpstr>
      <vt:lpstr>1.KEILC51软件获取</vt:lpstr>
      <vt:lpstr>2.KEILC51软件安装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认识和了解开发板功能及其使用</dc:title>
  <dc:creator/>
  <cp:lastModifiedBy>杨争</cp:lastModifiedBy>
  <cp:revision>30</cp:revision>
  <dcterms:created xsi:type="dcterms:W3CDTF">2015-05-05T08:02:00Z</dcterms:created>
  <dcterms:modified xsi:type="dcterms:W3CDTF">2021-06-01T03:14:29Z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2052-11.1.0.10495</vt:lpwstr>
  </property>
  <property fmtid="{D5CDD505-2E9C-101B-9397-08002B2CF9AE}" pid="3" name="ICV">
    <vt:lpwstr>20E3F0687DDC43258A76269A7E1E46A6</vt:lpwstr>
  </property>
</Properties>
</file>