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61" r:id="rId5"/>
    <p:sldId id="266" r:id="rId6"/>
    <p:sldId id="268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51单片机工程模板创建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51单片机工程模板创建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reg52.h头文件介绍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51单片机工程模板创建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reg52.h头文件介绍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①头文件作用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#include &lt;reg52.h&gt;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#include "reg52.h"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reg52.h头文件介绍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②头文件内容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自定义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KEILC51软件安装</vt:lpstr>
      <vt:lpstr>本讲主要内容</vt:lpstr>
      <vt:lpstr>1.KEILC51软件获取</vt:lpstr>
      <vt:lpstr>2.KEILC51软件安装</vt:lpstr>
      <vt:lpstr>2.reg52.h头文件介绍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34</cp:revision>
  <dcterms:created xsi:type="dcterms:W3CDTF">2015-05-05T08:02:00Z</dcterms:created>
  <dcterms:modified xsi:type="dcterms:W3CDTF">2021-06-01T03:21:46Z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