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6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点亮第一个LED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LED简介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005" y="2156460"/>
            <a:ext cx="618299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915795"/>
            <a:ext cx="416433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0" y="1632585"/>
            <a:ext cx="4848225" cy="372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本章所要实现的功能是：点亮 D1 指示灯，即让 P2.0 管脚输出一个低电平。完成后可再控制 D1 指示灯闪烁，即间隔一段时间点亮和熄灭 D1 指示灯。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LED简介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①GPIO概念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GPIO（general purpose intput output）是通用输入输出端口的简称，可 以通过软件来控制其输入和输出。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（1）电源引脚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（2）晶振引脚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（3）复位引脚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（4）下载引脚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（5）GPIO 引脚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8295" y="3307080"/>
            <a:ext cx="2679700" cy="315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65" y="2696845"/>
            <a:ext cx="654558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2684145"/>
            <a:ext cx="6871970" cy="355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端口输入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2601595"/>
            <a:ext cx="6921500" cy="350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105" y="2644775"/>
            <a:ext cx="5074285" cy="331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665" y="2787015"/>
            <a:ext cx="588708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51单片机GPIO介绍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②GPIO结构框图与工作原理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085" y="2668270"/>
            <a:ext cx="6541135" cy="3522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自定义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51单片机工程模板创建</vt:lpstr>
      <vt:lpstr>本讲主要内容</vt:lpstr>
      <vt:lpstr>1.51单片机工程模板创建</vt:lpstr>
      <vt:lpstr>1.51单片机GPIO介绍</vt:lpstr>
      <vt:lpstr>1.51单片机GPIO介绍</vt:lpstr>
      <vt:lpstr>1.51单片机GPIO介绍</vt:lpstr>
      <vt:lpstr>1.51单片机GPIO介绍</vt:lpstr>
      <vt:lpstr>1.51单片机GPIO介绍</vt:lpstr>
      <vt:lpstr>1.51单片机GPIO介绍</vt:lpstr>
      <vt:lpstr>1.51单片机GPIO介绍</vt:lpstr>
      <vt:lpstr>2.LED简介</vt:lpstr>
      <vt:lpstr>1.51单片机GPIO介绍</vt:lpstr>
      <vt:lpstr>4.软件设计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47</cp:revision>
  <dcterms:created xsi:type="dcterms:W3CDTF">2015-05-05T08:02:00Z</dcterms:created>
  <dcterms:modified xsi:type="dcterms:W3CDTF">2021-06-02T03:17:08Z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