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61" r:id="rId5"/>
    <p:sldId id="276" r:id="rId6"/>
    <p:sldId id="277" r:id="rId7"/>
    <p:sldId id="278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5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蜂鸣器实验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蜂鸣器介绍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蜂鸣器介绍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蜂鸣器是一种一体化结构的电子讯响器，采用直流电压供电，广泛应用于电子产品中作为发声器件。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蜂鸣器主要分为压电式蜂鸣器和电磁式蜂鸣器两种类型。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149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4258" y="3870960"/>
            <a:ext cx="7562850" cy="2409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7790" y="2241550"/>
            <a:ext cx="4565015" cy="2187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85" y="2047240"/>
            <a:ext cx="3242310" cy="2764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本章所要实现的功能是：让蜂鸣器发出声音，一段时间后再关闭，即让管脚输出一定频率的脉冲信号（高低电平）控制无源蜂鸣器。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自定义</PresentationFormat>
  <Paragraphs>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点亮第一个LED</vt:lpstr>
      <vt:lpstr>本讲主要内容</vt:lpstr>
      <vt:lpstr>1.51单片机GPIO介绍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杨争</cp:lastModifiedBy>
  <cp:revision>51</cp:revision>
  <dcterms:created xsi:type="dcterms:W3CDTF">2015-05-05T08:02:00Z</dcterms:created>
  <dcterms:modified xsi:type="dcterms:W3CDTF">2021-06-02T03:22:43Z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20E3F0687DDC43258A76269A7E1E46A6</vt:lpwstr>
  </property>
</Properties>
</file>