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20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8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47"/>
            <a:ext cx="8947150" cy="3849601"/>
          </a:xfrm>
        </p:spPr>
      </p:pic>
    </p:spTree>
    <p:extLst>
      <p:ext uri="{BB962C8B-B14F-4D97-AF65-F5344CB8AC3E}">
        <p14:creationId xmlns:p14="http://schemas.microsoft.com/office/powerpoint/2010/main" val="3352660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Century Gothic</vt:lpstr>
      <vt:lpstr>Wingdings 3</vt:lpstr>
      <vt:lpstr>離子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2022-10-18T08:09:28Z</dcterms:created>
  <dcterms:modified xsi:type="dcterms:W3CDTF">2022-10-18T08:10:22Z</dcterms:modified>
</cp:coreProperties>
</file>