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82357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88"/>
            <a:ext cx="9980612" cy="6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"/>
            <a:ext cx="9701970" cy="6023350"/>
          </a:xfrm>
        </p:spPr>
      </p:pic>
    </p:spTree>
    <p:extLst>
      <p:ext uri="{BB962C8B-B14F-4D97-AF65-F5344CB8AC3E}">
        <p14:creationId xmlns:p14="http://schemas.microsoft.com/office/powerpoint/2010/main" val="130716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" y="74814"/>
            <a:ext cx="6680652" cy="5906972"/>
          </a:xfrm>
        </p:spPr>
      </p:pic>
    </p:spTree>
    <p:extLst>
      <p:ext uri="{BB962C8B-B14F-4D97-AF65-F5344CB8AC3E}">
        <p14:creationId xmlns:p14="http://schemas.microsoft.com/office/powerpoint/2010/main" val="364415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85580" cy="4438996"/>
          </a:xfrm>
        </p:spPr>
      </p:pic>
    </p:spTree>
    <p:extLst>
      <p:ext uri="{BB962C8B-B14F-4D97-AF65-F5344CB8AC3E}">
        <p14:creationId xmlns:p14="http://schemas.microsoft.com/office/powerpoint/2010/main" val="247509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39"/>
            <a:ext cx="7390015" cy="6234545"/>
          </a:xfrm>
        </p:spPr>
      </p:pic>
    </p:spTree>
    <p:extLst>
      <p:ext uri="{BB962C8B-B14F-4D97-AF65-F5344CB8AC3E}">
        <p14:creationId xmlns:p14="http://schemas.microsoft.com/office/powerpoint/2010/main" val="300222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8714" cy="6914944"/>
          </a:xfrm>
        </p:spPr>
      </p:pic>
    </p:spTree>
    <p:extLst>
      <p:ext uri="{BB962C8B-B14F-4D97-AF65-F5344CB8AC3E}">
        <p14:creationId xmlns:p14="http://schemas.microsoft.com/office/powerpoint/2010/main" val="175167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758247" cy="6483927"/>
          </a:xfrm>
        </p:spPr>
      </p:pic>
    </p:spTree>
    <p:extLst>
      <p:ext uri="{BB962C8B-B14F-4D97-AF65-F5344CB8AC3E}">
        <p14:creationId xmlns:p14="http://schemas.microsoft.com/office/powerpoint/2010/main" val="118588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" y="141317"/>
            <a:ext cx="6224394" cy="6206230"/>
          </a:xfrm>
        </p:spPr>
      </p:pic>
    </p:spTree>
    <p:extLst>
      <p:ext uri="{BB962C8B-B14F-4D97-AF65-F5344CB8AC3E}">
        <p14:creationId xmlns:p14="http://schemas.microsoft.com/office/powerpoint/2010/main" val="137701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75"/>
            <a:ext cx="5953816" cy="6367190"/>
          </a:xfrm>
        </p:spPr>
      </p:pic>
    </p:spTree>
    <p:extLst>
      <p:ext uri="{BB962C8B-B14F-4D97-AF65-F5344CB8AC3E}">
        <p14:creationId xmlns:p14="http://schemas.microsoft.com/office/powerpoint/2010/main" val="399191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" y="157942"/>
            <a:ext cx="7789942" cy="3845416"/>
          </a:xfrm>
        </p:spPr>
      </p:pic>
    </p:spTree>
    <p:extLst>
      <p:ext uri="{BB962C8B-B14F-4D97-AF65-F5344CB8AC3E}">
        <p14:creationId xmlns:p14="http://schemas.microsoft.com/office/powerpoint/2010/main" val="1292354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2" y="216131"/>
            <a:ext cx="5867564" cy="5491336"/>
          </a:xfrm>
        </p:spPr>
      </p:pic>
    </p:spTree>
    <p:extLst>
      <p:ext uri="{BB962C8B-B14F-4D97-AF65-F5344CB8AC3E}">
        <p14:creationId xmlns:p14="http://schemas.microsoft.com/office/powerpoint/2010/main" val="148009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1335" cy="6955419"/>
          </a:xfrm>
        </p:spPr>
      </p:pic>
    </p:spTree>
    <p:extLst>
      <p:ext uri="{BB962C8B-B14F-4D97-AF65-F5344CB8AC3E}">
        <p14:creationId xmlns:p14="http://schemas.microsoft.com/office/powerpoint/2010/main" val="21678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27"/>
            <a:ext cx="6138304" cy="6671744"/>
          </a:xfrm>
        </p:spPr>
      </p:pic>
    </p:spTree>
    <p:extLst>
      <p:ext uri="{BB962C8B-B14F-4D97-AF65-F5344CB8AC3E}">
        <p14:creationId xmlns:p14="http://schemas.microsoft.com/office/powerpoint/2010/main" val="29418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0" y="623454"/>
            <a:ext cx="8874096" cy="5574464"/>
          </a:xfrm>
        </p:spPr>
      </p:pic>
    </p:spTree>
    <p:extLst>
      <p:ext uri="{BB962C8B-B14F-4D97-AF65-F5344CB8AC3E}">
        <p14:creationId xmlns:p14="http://schemas.microsoft.com/office/powerpoint/2010/main" val="264019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27332" cy="6655118"/>
          </a:xfrm>
        </p:spPr>
      </p:pic>
    </p:spTree>
    <p:extLst>
      <p:ext uri="{BB962C8B-B14F-4D97-AF65-F5344CB8AC3E}">
        <p14:creationId xmlns:p14="http://schemas.microsoft.com/office/powerpoint/2010/main" val="140850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01"/>
            <a:ext cx="10208029" cy="5757344"/>
          </a:xfrm>
        </p:spPr>
      </p:pic>
    </p:spTree>
    <p:extLst>
      <p:ext uri="{BB962C8B-B14F-4D97-AF65-F5344CB8AC3E}">
        <p14:creationId xmlns:p14="http://schemas.microsoft.com/office/powerpoint/2010/main" val="265044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862"/>
            <a:ext cx="6276894" cy="5946144"/>
          </a:xfrm>
        </p:spPr>
      </p:pic>
    </p:spTree>
    <p:extLst>
      <p:ext uri="{BB962C8B-B14F-4D97-AF65-F5344CB8AC3E}">
        <p14:creationId xmlns:p14="http://schemas.microsoft.com/office/powerpoint/2010/main" val="161756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25"/>
            <a:ext cx="9111520" cy="5348462"/>
          </a:xfrm>
        </p:spPr>
      </p:pic>
    </p:spTree>
    <p:extLst>
      <p:ext uri="{BB962C8B-B14F-4D97-AF65-F5344CB8AC3E}">
        <p14:creationId xmlns:p14="http://schemas.microsoft.com/office/powerpoint/2010/main" val="42404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" y="211194"/>
            <a:ext cx="7135864" cy="5458086"/>
          </a:xfrm>
        </p:spPr>
      </p:pic>
    </p:spTree>
    <p:extLst>
      <p:ext uri="{BB962C8B-B14F-4D97-AF65-F5344CB8AC3E}">
        <p14:creationId xmlns:p14="http://schemas.microsoft.com/office/powerpoint/2010/main" val="215395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7" y="198450"/>
            <a:ext cx="7516610" cy="6623976"/>
          </a:xfrm>
        </p:spPr>
      </p:pic>
    </p:spTree>
    <p:extLst>
      <p:ext uri="{BB962C8B-B14F-4D97-AF65-F5344CB8AC3E}">
        <p14:creationId xmlns:p14="http://schemas.microsoft.com/office/powerpoint/2010/main" val="78431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" y="66502"/>
            <a:ext cx="9832920" cy="6588618"/>
          </a:xfrm>
        </p:spPr>
      </p:pic>
    </p:spTree>
    <p:extLst>
      <p:ext uri="{BB962C8B-B14F-4D97-AF65-F5344CB8AC3E}">
        <p14:creationId xmlns:p14="http://schemas.microsoft.com/office/powerpoint/2010/main" val="3107082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0</Words>
  <Application>Microsoft Office PowerPoint</Application>
  <PresentationFormat>寬螢幕</PresentationFormat>
  <Paragraphs>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Century Gothic</vt:lpstr>
      <vt:lpstr>Wingdings 3</vt:lpstr>
      <vt:lpstr>離子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2022-10-18T07:41:47Z</dcterms:created>
  <dcterms:modified xsi:type="dcterms:W3CDTF">2022-10-18T07:50:44Z</dcterms:modified>
</cp:coreProperties>
</file>